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2" roundtripDataSignature="AMtx7mgoCmBfJLS0yc/yEAV8H2kdTdU0z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customschemas.google.com/relationships/presentationmetadata" Target="metadata"/><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2" name="Google Shape;12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4" name="Google Shape;18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1" name="Google Shape;191;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8" name="Google Shape;198;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5" name="Google Shape;205;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2" name="Google Shape;212;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3" name="Google Shape;223;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9" name="Google Shape;129;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5" name="Google Shape;13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6" name="Google Shape;15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3" name="Google Shape;163;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19"/>
          <p:cNvSpPr/>
          <p:nvPr/>
        </p:nvSpPr>
        <p:spPr>
          <a:xfrm>
            <a:off x="1007533" y="0"/>
            <a:ext cx="7934348"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19"/>
          <p:cNvSpPr/>
          <p:nvPr/>
        </p:nvSpPr>
        <p:spPr>
          <a:xfrm>
            <a:off x="8941881"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19"/>
          <p:cNvSpPr txBox="1"/>
          <p:nvPr>
            <p:ph type="ctrTitle"/>
          </p:nvPr>
        </p:nvSpPr>
        <p:spPr>
          <a:xfrm>
            <a:off x="2611808" y="3428998"/>
            <a:ext cx="5518066" cy="2268559"/>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9"/>
          <p:cNvSpPr txBox="1"/>
          <p:nvPr>
            <p:ph idx="1" type="subTitle"/>
          </p:nvPr>
        </p:nvSpPr>
        <p:spPr>
          <a:xfrm>
            <a:off x="2772274" y="2268786"/>
            <a:ext cx="5357600" cy="1160213"/>
          </a:xfrm>
          <a:prstGeom prst="rect">
            <a:avLst/>
          </a:prstGeom>
          <a:noFill/>
          <a:ln>
            <a:noFill/>
          </a:ln>
        </p:spPr>
        <p:txBody>
          <a:bodyPr anchorCtr="0" anchor="b" bIns="45700" lIns="91425" spcFirstLastPara="1" rIns="91425" wrap="square" tIns="0">
            <a:normAutofit/>
          </a:bodyPr>
          <a:lstStyle>
            <a:lvl1pPr lvl="0" algn="r">
              <a:lnSpc>
                <a:spcPct val="120000"/>
              </a:lnSpc>
              <a:spcBef>
                <a:spcPts val="1000"/>
              </a:spcBef>
              <a:spcAft>
                <a:spcPts val="0"/>
              </a:spcAft>
              <a:buSzPts val="1620"/>
              <a:buNone/>
              <a:defRPr b="0" sz="1800">
                <a:solidFill>
                  <a:schemeClr val="lt1"/>
                </a:solidFill>
              </a:defRPr>
            </a:lvl1pPr>
            <a:lvl2pPr lvl="1" algn="ctr">
              <a:lnSpc>
                <a:spcPct val="120000"/>
              </a:lnSpc>
              <a:spcBef>
                <a:spcPts val="600"/>
              </a:spcBef>
              <a:spcAft>
                <a:spcPts val="0"/>
              </a:spcAft>
              <a:buSzPts val="1620"/>
              <a:buNone/>
              <a:defRPr sz="1800"/>
            </a:lvl2pPr>
            <a:lvl3pPr lvl="2" algn="ctr">
              <a:lnSpc>
                <a:spcPct val="120000"/>
              </a:lnSpc>
              <a:spcBef>
                <a:spcPts val="600"/>
              </a:spcBef>
              <a:spcAft>
                <a:spcPts val="0"/>
              </a:spcAft>
              <a:buSzPts val="1620"/>
              <a:buNone/>
              <a:defRPr sz="1800"/>
            </a:lvl3pPr>
            <a:lvl4pPr lvl="3" algn="ctr">
              <a:lnSpc>
                <a:spcPct val="120000"/>
              </a:lnSpc>
              <a:spcBef>
                <a:spcPts val="600"/>
              </a:spcBef>
              <a:spcAft>
                <a:spcPts val="0"/>
              </a:spcAft>
              <a:buSzPts val="1440"/>
              <a:buNone/>
              <a:defRPr sz="1600"/>
            </a:lvl4pPr>
            <a:lvl5pPr lvl="4" algn="ctr">
              <a:lnSpc>
                <a:spcPct val="120000"/>
              </a:lnSpc>
              <a:spcBef>
                <a:spcPts val="600"/>
              </a:spcBef>
              <a:spcAft>
                <a:spcPts val="0"/>
              </a:spcAft>
              <a:buSzPts val="1440"/>
              <a:buNone/>
              <a:defRPr sz="1600"/>
            </a:lvl5pPr>
            <a:lvl6pPr lvl="5" algn="ctr">
              <a:lnSpc>
                <a:spcPct val="120000"/>
              </a:lnSpc>
              <a:spcBef>
                <a:spcPts val="600"/>
              </a:spcBef>
              <a:spcAft>
                <a:spcPts val="0"/>
              </a:spcAft>
              <a:buSzPts val="1440"/>
              <a:buNone/>
              <a:defRPr sz="1600"/>
            </a:lvl6pPr>
            <a:lvl7pPr lvl="6" algn="ctr">
              <a:lnSpc>
                <a:spcPct val="120000"/>
              </a:lnSpc>
              <a:spcBef>
                <a:spcPts val="600"/>
              </a:spcBef>
              <a:spcAft>
                <a:spcPts val="0"/>
              </a:spcAft>
              <a:buSzPts val="1440"/>
              <a:buNone/>
              <a:defRPr sz="1600"/>
            </a:lvl7pPr>
            <a:lvl8pPr lvl="7" algn="ctr">
              <a:lnSpc>
                <a:spcPct val="120000"/>
              </a:lnSpc>
              <a:spcBef>
                <a:spcPts val="600"/>
              </a:spcBef>
              <a:spcAft>
                <a:spcPts val="0"/>
              </a:spcAft>
              <a:buSzPts val="1440"/>
              <a:buNone/>
              <a:defRPr sz="1600"/>
            </a:lvl8pPr>
            <a:lvl9pPr lvl="8" algn="ctr">
              <a:lnSpc>
                <a:spcPct val="120000"/>
              </a:lnSpc>
              <a:spcBef>
                <a:spcPts val="600"/>
              </a:spcBef>
              <a:spcAft>
                <a:spcPts val="600"/>
              </a:spcAft>
              <a:buSzPts val="1440"/>
              <a:buNone/>
              <a:defRPr sz="1600"/>
            </a:lvl9pPr>
          </a:lstStyle>
          <a:p/>
        </p:txBody>
      </p:sp>
      <p:sp>
        <p:nvSpPr>
          <p:cNvPr id="24" name="Google Shape;24;p19"/>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9"/>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9"/>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7" name="Google Shape;27;p19"/>
          <p:cNvSpPr txBox="1"/>
          <p:nvPr/>
        </p:nvSpPr>
        <p:spPr>
          <a:xfrm>
            <a:off x="2191282" y="3262852"/>
            <a:ext cx="415636" cy="46166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2400" u="none" cap="none" strike="noStrike">
                <a:solidFill>
                  <a:schemeClr val="accent6"/>
                </a:solidFill>
                <a:latin typeface="Noto Sans Symbols"/>
                <a:ea typeface="Noto Sans Symbols"/>
                <a:cs typeface="Noto Sans Symbols"/>
                <a:sym typeface="Noto Sans Symbols"/>
              </a:rPr>
              <a:t>◤</a:t>
            </a:r>
            <a:endParaRPr b="0" i="0" sz="2400" u="none" cap="none" strike="noStrike">
              <a:solidFill>
                <a:schemeClr val="accent6"/>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2" name="Shape 102"/>
        <p:cNvGrpSpPr/>
        <p:nvPr/>
      </p:nvGrpSpPr>
      <p:grpSpPr>
        <a:xfrm>
          <a:off x="0" y="0"/>
          <a:ext cx="0" cy="0"/>
          <a:chOff x="0" y="0"/>
          <a:chExt cx="0" cy="0"/>
        </a:xfrm>
      </p:grpSpPr>
      <p:sp>
        <p:nvSpPr>
          <p:cNvPr id="103" name="Google Shape;103;p28"/>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28"/>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28"/>
          <p:cNvSpPr txBox="1"/>
          <p:nvPr/>
        </p:nvSpPr>
        <p:spPr>
          <a:xfrm>
            <a:off x="2194236" y="641225"/>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106" name="Google Shape;106;p28"/>
          <p:cNvSpPr txBox="1"/>
          <p:nvPr>
            <p:ph type="title"/>
          </p:nvPr>
        </p:nvSpPr>
        <p:spPr>
          <a:xfrm>
            <a:off x="2611808" y="808056"/>
            <a:ext cx="7954091" cy="1077229"/>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7" name="Google Shape;107;p28"/>
          <p:cNvSpPr txBox="1"/>
          <p:nvPr>
            <p:ph idx="1" type="body"/>
          </p:nvPr>
        </p:nvSpPr>
        <p:spPr>
          <a:xfrm rot="5400000">
            <a:off x="4672955" y="152760"/>
            <a:ext cx="3997828" cy="7796540"/>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10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108" name="Google Shape;108;p28"/>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8"/>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8"/>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1" name="Shape 111"/>
        <p:cNvGrpSpPr/>
        <p:nvPr/>
      </p:nvGrpSpPr>
      <p:grpSpPr>
        <a:xfrm>
          <a:off x="0" y="0"/>
          <a:ext cx="0" cy="0"/>
          <a:chOff x="0" y="0"/>
          <a:chExt cx="0" cy="0"/>
        </a:xfrm>
      </p:grpSpPr>
      <p:sp>
        <p:nvSpPr>
          <p:cNvPr id="112" name="Google Shape;112;p29"/>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29"/>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29"/>
          <p:cNvSpPr txBox="1"/>
          <p:nvPr/>
        </p:nvSpPr>
        <p:spPr>
          <a:xfrm rot="5400000">
            <a:off x="10337141" y="416061"/>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115" name="Google Shape;115;p29"/>
          <p:cNvSpPr txBox="1"/>
          <p:nvPr>
            <p:ph type="title"/>
          </p:nvPr>
        </p:nvSpPr>
        <p:spPr>
          <a:xfrm rot="5400000">
            <a:off x="7280577" y="2764621"/>
            <a:ext cx="5244126" cy="1326519"/>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lt1"/>
              </a:buClr>
              <a:buSzPts val="3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29"/>
          <p:cNvSpPr txBox="1"/>
          <p:nvPr>
            <p:ph idx="1" type="body"/>
          </p:nvPr>
        </p:nvSpPr>
        <p:spPr>
          <a:xfrm rot="5400000">
            <a:off x="3302435" y="276725"/>
            <a:ext cx="5079534" cy="6466903"/>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10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117" name="Google Shape;117;p29"/>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9"/>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29"/>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8" name="Shape 28"/>
        <p:cNvGrpSpPr/>
        <p:nvPr/>
      </p:nvGrpSpPr>
      <p:grpSpPr>
        <a:xfrm>
          <a:off x="0" y="0"/>
          <a:ext cx="0" cy="0"/>
          <a:chOff x="0" y="0"/>
          <a:chExt cx="0" cy="0"/>
        </a:xfrm>
      </p:grpSpPr>
      <p:sp>
        <p:nvSpPr>
          <p:cNvPr id="29" name="Google Shape;29;p20"/>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20"/>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0"/>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20"/>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a:bodyPr>
          <a:lstStyle>
            <a:lvl1pPr indent="-331470" lvl="0" marL="457200" algn="l">
              <a:lnSpc>
                <a:spcPct val="120000"/>
              </a:lnSpc>
              <a:spcBef>
                <a:spcPts val="10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33" name="Google Shape;33;p20"/>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0"/>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0"/>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36" name="Google Shape;36;p20"/>
          <p:cNvSpPr txBox="1"/>
          <p:nvPr/>
        </p:nvSpPr>
        <p:spPr>
          <a:xfrm>
            <a:off x="2194943" y="641225"/>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7" name="Shape 37"/>
        <p:cNvGrpSpPr/>
        <p:nvPr/>
      </p:nvGrpSpPr>
      <p:grpSpPr>
        <a:xfrm>
          <a:off x="0" y="0"/>
          <a:ext cx="0" cy="0"/>
          <a:chOff x="0" y="0"/>
          <a:chExt cx="0" cy="0"/>
        </a:xfrm>
      </p:grpSpPr>
      <p:sp>
        <p:nvSpPr>
          <p:cNvPr id="38" name="Google Shape;38;p21"/>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1"/>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21"/>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21"/>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1"/>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3" name="Shape 43"/>
        <p:cNvGrpSpPr/>
        <p:nvPr/>
      </p:nvGrpSpPr>
      <p:grpSpPr>
        <a:xfrm>
          <a:off x="0" y="0"/>
          <a:ext cx="0" cy="0"/>
          <a:chOff x="0" y="0"/>
          <a:chExt cx="0" cy="0"/>
        </a:xfrm>
      </p:grpSpPr>
      <p:sp>
        <p:nvSpPr>
          <p:cNvPr id="44" name="Google Shape;44;p22"/>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2"/>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22"/>
          <p:cNvSpPr txBox="1"/>
          <p:nvPr/>
        </p:nvSpPr>
        <p:spPr>
          <a:xfrm>
            <a:off x="2191843" y="2962586"/>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47" name="Google Shape;47;p22"/>
          <p:cNvSpPr txBox="1"/>
          <p:nvPr>
            <p:ph type="title"/>
          </p:nvPr>
        </p:nvSpPr>
        <p:spPr>
          <a:xfrm>
            <a:off x="2609873" y="3147254"/>
            <a:ext cx="7956560" cy="1424746"/>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22"/>
          <p:cNvSpPr txBox="1"/>
          <p:nvPr>
            <p:ph idx="1" type="body"/>
          </p:nvPr>
        </p:nvSpPr>
        <p:spPr>
          <a:xfrm>
            <a:off x="2773968" y="2268786"/>
            <a:ext cx="7791931" cy="878468"/>
          </a:xfrm>
          <a:prstGeom prst="rect">
            <a:avLst/>
          </a:prstGeom>
          <a:noFill/>
          <a:ln>
            <a:noFill/>
          </a:ln>
        </p:spPr>
        <p:txBody>
          <a:bodyPr anchorCtr="0" anchor="b" bIns="45700" lIns="91425" spcFirstLastPara="1" rIns="91425" wrap="square" tIns="0">
            <a:normAutofit/>
          </a:bodyPr>
          <a:lstStyle>
            <a:lvl1pPr indent="-228600" lvl="0" marL="457200" algn="r">
              <a:lnSpc>
                <a:spcPct val="120000"/>
              </a:lnSpc>
              <a:spcBef>
                <a:spcPts val="1000"/>
              </a:spcBef>
              <a:spcAft>
                <a:spcPts val="0"/>
              </a:spcAft>
              <a:buSzPts val="1620"/>
              <a:buNone/>
              <a:defRPr sz="1800">
                <a:solidFill>
                  <a:schemeClr val="lt1"/>
                </a:solidFill>
              </a:defRPr>
            </a:lvl1pPr>
            <a:lvl2pPr indent="-228600" lvl="1" marL="914400" algn="l">
              <a:lnSpc>
                <a:spcPct val="120000"/>
              </a:lnSpc>
              <a:spcBef>
                <a:spcPts val="600"/>
              </a:spcBef>
              <a:spcAft>
                <a:spcPts val="0"/>
              </a:spcAft>
              <a:buSzPts val="1620"/>
              <a:buNone/>
              <a:defRPr sz="1800">
                <a:solidFill>
                  <a:schemeClr val="lt1"/>
                </a:solidFill>
              </a:defRPr>
            </a:lvl2pPr>
            <a:lvl3pPr indent="-228600" lvl="2" marL="1371600" algn="l">
              <a:lnSpc>
                <a:spcPct val="120000"/>
              </a:lnSpc>
              <a:spcBef>
                <a:spcPts val="600"/>
              </a:spcBef>
              <a:spcAft>
                <a:spcPts val="0"/>
              </a:spcAft>
              <a:buSzPts val="1620"/>
              <a:buNone/>
              <a:defRPr sz="1800">
                <a:solidFill>
                  <a:schemeClr val="lt1"/>
                </a:solidFill>
              </a:defRPr>
            </a:lvl3pPr>
            <a:lvl4pPr indent="-228600" lvl="3" marL="1828800" algn="l">
              <a:lnSpc>
                <a:spcPct val="120000"/>
              </a:lnSpc>
              <a:spcBef>
                <a:spcPts val="600"/>
              </a:spcBef>
              <a:spcAft>
                <a:spcPts val="0"/>
              </a:spcAft>
              <a:buSzPts val="1440"/>
              <a:buNone/>
              <a:defRPr sz="1600">
                <a:solidFill>
                  <a:schemeClr val="lt1"/>
                </a:solidFill>
              </a:defRPr>
            </a:lvl4pPr>
            <a:lvl5pPr indent="-228600" lvl="4" marL="2286000" algn="l">
              <a:lnSpc>
                <a:spcPct val="120000"/>
              </a:lnSpc>
              <a:spcBef>
                <a:spcPts val="600"/>
              </a:spcBef>
              <a:spcAft>
                <a:spcPts val="0"/>
              </a:spcAft>
              <a:buSzPts val="1440"/>
              <a:buNone/>
              <a:defRPr sz="1600">
                <a:solidFill>
                  <a:schemeClr val="lt1"/>
                </a:solidFill>
              </a:defRPr>
            </a:lvl5pPr>
            <a:lvl6pPr indent="-228600" lvl="5" marL="2743200" algn="l">
              <a:lnSpc>
                <a:spcPct val="120000"/>
              </a:lnSpc>
              <a:spcBef>
                <a:spcPts val="600"/>
              </a:spcBef>
              <a:spcAft>
                <a:spcPts val="0"/>
              </a:spcAft>
              <a:buSzPts val="1440"/>
              <a:buNone/>
              <a:defRPr sz="1600">
                <a:solidFill>
                  <a:schemeClr val="lt1"/>
                </a:solidFill>
              </a:defRPr>
            </a:lvl6pPr>
            <a:lvl7pPr indent="-228600" lvl="6" marL="3200400" algn="l">
              <a:lnSpc>
                <a:spcPct val="120000"/>
              </a:lnSpc>
              <a:spcBef>
                <a:spcPts val="600"/>
              </a:spcBef>
              <a:spcAft>
                <a:spcPts val="0"/>
              </a:spcAft>
              <a:buSzPts val="1440"/>
              <a:buNone/>
              <a:defRPr sz="1600">
                <a:solidFill>
                  <a:schemeClr val="lt1"/>
                </a:solidFill>
              </a:defRPr>
            </a:lvl7pPr>
            <a:lvl8pPr indent="-228600" lvl="7" marL="3657600" algn="l">
              <a:lnSpc>
                <a:spcPct val="120000"/>
              </a:lnSpc>
              <a:spcBef>
                <a:spcPts val="600"/>
              </a:spcBef>
              <a:spcAft>
                <a:spcPts val="0"/>
              </a:spcAft>
              <a:buSzPts val="1440"/>
              <a:buNone/>
              <a:defRPr sz="1600">
                <a:solidFill>
                  <a:schemeClr val="lt1"/>
                </a:solidFill>
              </a:defRPr>
            </a:lvl8pPr>
            <a:lvl9pPr indent="-228600" lvl="8" marL="4114800" algn="l">
              <a:lnSpc>
                <a:spcPct val="120000"/>
              </a:lnSpc>
              <a:spcBef>
                <a:spcPts val="600"/>
              </a:spcBef>
              <a:spcAft>
                <a:spcPts val="600"/>
              </a:spcAft>
              <a:buSzPts val="1440"/>
              <a:buNone/>
              <a:defRPr sz="1600">
                <a:solidFill>
                  <a:schemeClr val="lt1"/>
                </a:solidFill>
              </a:defRPr>
            </a:lvl9pPr>
          </a:lstStyle>
          <a:p/>
        </p:txBody>
      </p:sp>
      <p:sp>
        <p:nvSpPr>
          <p:cNvPr id="49" name="Google Shape;49;p22"/>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22"/>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2"/>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2" name="Shape 52"/>
        <p:cNvGrpSpPr/>
        <p:nvPr/>
      </p:nvGrpSpPr>
      <p:grpSpPr>
        <a:xfrm>
          <a:off x="0" y="0"/>
          <a:ext cx="0" cy="0"/>
          <a:chOff x="0" y="0"/>
          <a:chExt cx="0" cy="0"/>
        </a:xfrm>
      </p:grpSpPr>
      <p:sp>
        <p:nvSpPr>
          <p:cNvPr id="53" name="Google Shape;53;p23"/>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23"/>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23"/>
          <p:cNvSpPr txBox="1"/>
          <p:nvPr>
            <p:ph type="title"/>
          </p:nvPr>
        </p:nvSpPr>
        <p:spPr>
          <a:xfrm>
            <a:off x="2609873" y="805817"/>
            <a:ext cx="7950984" cy="1081705"/>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3"/>
          <p:cNvSpPr txBox="1"/>
          <p:nvPr>
            <p:ph idx="1" type="body"/>
          </p:nvPr>
        </p:nvSpPr>
        <p:spPr>
          <a:xfrm>
            <a:off x="2605374" y="2052116"/>
            <a:ext cx="3891960" cy="3997828"/>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10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57" name="Google Shape;57;p23"/>
          <p:cNvSpPr txBox="1"/>
          <p:nvPr>
            <p:ph idx="2" type="body"/>
          </p:nvPr>
        </p:nvSpPr>
        <p:spPr>
          <a:xfrm>
            <a:off x="6666636" y="2052114"/>
            <a:ext cx="3894222" cy="3997829"/>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10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58" name="Google Shape;58;p23"/>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3"/>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3"/>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61" name="Google Shape;61;p23"/>
          <p:cNvSpPr txBox="1"/>
          <p:nvPr/>
        </p:nvSpPr>
        <p:spPr>
          <a:xfrm>
            <a:off x="2196172" y="641223"/>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2" name="Shape 62"/>
        <p:cNvGrpSpPr/>
        <p:nvPr/>
      </p:nvGrpSpPr>
      <p:grpSpPr>
        <a:xfrm>
          <a:off x="0" y="0"/>
          <a:ext cx="0" cy="0"/>
          <a:chOff x="0" y="0"/>
          <a:chExt cx="0" cy="0"/>
        </a:xfrm>
      </p:grpSpPr>
      <p:sp>
        <p:nvSpPr>
          <p:cNvPr id="63" name="Google Shape;63;p24"/>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24"/>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24"/>
          <p:cNvSpPr txBox="1"/>
          <p:nvPr/>
        </p:nvSpPr>
        <p:spPr>
          <a:xfrm>
            <a:off x="2193650" y="636424"/>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66" name="Google Shape;66;p24"/>
          <p:cNvSpPr txBox="1"/>
          <p:nvPr>
            <p:ph type="title"/>
          </p:nvPr>
        </p:nvSpPr>
        <p:spPr>
          <a:xfrm>
            <a:off x="2609873" y="805818"/>
            <a:ext cx="7956560" cy="1078348"/>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4"/>
          <p:cNvSpPr txBox="1"/>
          <p:nvPr>
            <p:ph idx="1" type="body"/>
          </p:nvPr>
        </p:nvSpPr>
        <p:spPr>
          <a:xfrm>
            <a:off x="2609285" y="2052115"/>
            <a:ext cx="3896467" cy="71381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80"/>
              <a:buNone/>
              <a:defRPr b="0" sz="2200" cap="none">
                <a:solidFill>
                  <a:schemeClr val="accent6"/>
                </a:solidFill>
              </a:defRPr>
            </a:lvl1pPr>
            <a:lvl2pPr indent="-228600" lvl="1" marL="914400" algn="l">
              <a:lnSpc>
                <a:spcPct val="120000"/>
              </a:lnSpc>
              <a:spcBef>
                <a:spcPts val="600"/>
              </a:spcBef>
              <a:spcAft>
                <a:spcPts val="0"/>
              </a:spcAft>
              <a:buSzPts val="1800"/>
              <a:buNone/>
              <a:defRPr b="1" sz="2000"/>
            </a:lvl2pPr>
            <a:lvl3pPr indent="-228600" lvl="2" marL="1371600" algn="l">
              <a:lnSpc>
                <a:spcPct val="120000"/>
              </a:lnSpc>
              <a:spcBef>
                <a:spcPts val="600"/>
              </a:spcBef>
              <a:spcAft>
                <a:spcPts val="0"/>
              </a:spcAft>
              <a:buSzPts val="1620"/>
              <a:buNone/>
              <a:defRPr b="1" sz="1800"/>
            </a:lvl3pPr>
            <a:lvl4pPr indent="-228600" lvl="3" marL="1828800" algn="l">
              <a:lnSpc>
                <a:spcPct val="120000"/>
              </a:lnSpc>
              <a:spcBef>
                <a:spcPts val="600"/>
              </a:spcBef>
              <a:spcAft>
                <a:spcPts val="0"/>
              </a:spcAft>
              <a:buSzPts val="1440"/>
              <a:buNone/>
              <a:defRPr b="1" sz="1600"/>
            </a:lvl4pPr>
            <a:lvl5pPr indent="-228600" lvl="4" marL="2286000" algn="l">
              <a:lnSpc>
                <a:spcPct val="120000"/>
              </a:lnSpc>
              <a:spcBef>
                <a:spcPts val="600"/>
              </a:spcBef>
              <a:spcAft>
                <a:spcPts val="0"/>
              </a:spcAft>
              <a:buSzPts val="1440"/>
              <a:buNone/>
              <a:defRPr b="1" sz="1600"/>
            </a:lvl5pPr>
            <a:lvl6pPr indent="-228600" lvl="5" marL="2743200" algn="l">
              <a:lnSpc>
                <a:spcPct val="120000"/>
              </a:lnSpc>
              <a:spcBef>
                <a:spcPts val="600"/>
              </a:spcBef>
              <a:spcAft>
                <a:spcPts val="0"/>
              </a:spcAft>
              <a:buSzPts val="1440"/>
              <a:buNone/>
              <a:defRPr b="1" sz="1600"/>
            </a:lvl6pPr>
            <a:lvl7pPr indent="-228600" lvl="6" marL="3200400" algn="l">
              <a:lnSpc>
                <a:spcPct val="120000"/>
              </a:lnSpc>
              <a:spcBef>
                <a:spcPts val="600"/>
              </a:spcBef>
              <a:spcAft>
                <a:spcPts val="0"/>
              </a:spcAft>
              <a:buSzPts val="1440"/>
              <a:buNone/>
              <a:defRPr b="1" sz="1600"/>
            </a:lvl7pPr>
            <a:lvl8pPr indent="-228600" lvl="7" marL="3657600" algn="l">
              <a:lnSpc>
                <a:spcPct val="120000"/>
              </a:lnSpc>
              <a:spcBef>
                <a:spcPts val="600"/>
              </a:spcBef>
              <a:spcAft>
                <a:spcPts val="0"/>
              </a:spcAft>
              <a:buSzPts val="1440"/>
              <a:buNone/>
              <a:defRPr b="1" sz="1600"/>
            </a:lvl8pPr>
            <a:lvl9pPr indent="-228600" lvl="8" marL="4114800" algn="l">
              <a:lnSpc>
                <a:spcPct val="120000"/>
              </a:lnSpc>
              <a:spcBef>
                <a:spcPts val="600"/>
              </a:spcBef>
              <a:spcAft>
                <a:spcPts val="600"/>
              </a:spcAft>
              <a:buSzPts val="1440"/>
              <a:buNone/>
              <a:defRPr b="1" sz="1600"/>
            </a:lvl9pPr>
          </a:lstStyle>
          <a:p/>
        </p:txBody>
      </p:sp>
      <p:sp>
        <p:nvSpPr>
          <p:cNvPr id="68" name="Google Shape;68;p24"/>
          <p:cNvSpPr txBox="1"/>
          <p:nvPr>
            <p:ph idx="2" type="body"/>
          </p:nvPr>
        </p:nvSpPr>
        <p:spPr>
          <a:xfrm>
            <a:off x="2609285" y="2851331"/>
            <a:ext cx="3893623" cy="3071434"/>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10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69" name="Google Shape;69;p24"/>
          <p:cNvSpPr txBox="1"/>
          <p:nvPr>
            <p:ph idx="3" type="body"/>
          </p:nvPr>
        </p:nvSpPr>
        <p:spPr>
          <a:xfrm>
            <a:off x="6666634" y="2052115"/>
            <a:ext cx="3899798" cy="71381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80"/>
              <a:buNone/>
              <a:defRPr b="0" sz="2200" cap="none">
                <a:solidFill>
                  <a:schemeClr val="accent6"/>
                </a:solidFill>
              </a:defRPr>
            </a:lvl1pPr>
            <a:lvl2pPr indent="-228600" lvl="1" marL="914400" algn="l">
              <a:lnSpc>
                <a:spcPct val="120000"/>
              </a:lnSpc>
              <a:spcBef>
                <a:spcPts val="600"/>
              </a:spcBef>
              <a:spcAft>
                <a:spcPts val="0"/>
              </a:spcAft>
              <a:buSzPts val="1800"/>
              <a:buNone/>
              <a:defRPr b="1" sz="2000"/>
            </a:lvl2pPr>
            <a:lvl3pPr indent="-228600" lvl="2" marL="1371600" algn="l">
              <a:lnSpc>
                <a:spcPct val="120000"/>
              </a:lnSpc>
              <a:spcBef>
                <a:spcPts val="600"/>
              </a:spcBef>
              <a:spcAft>
                <a:spcPts val="0"/>
              </a:spcAft>
              <a:buSzPts val="1620"/>
              <a:buNone/>
              <a:defRPr b="1" sz="1800"/>
            </a:lvl3pPr>
            <a:lvl4pPr indent="-228600" lvl="3" marL="1828800" algn="l">
              <a:lnSpc>
                <a:spcPct val="120000"/>
              </a:lnSpc>
              <a:spcBef>
                <a:spcPts val="600"/>
              </a:spcBef>
              <a:spcAft>
                <a:spcPts val="0"/>
              </a:spcAft>
              <a:buSzPts val="1440"/>
              <a:buNone/>
              <a:defRPr b="1" sz="1600"/>
            </a:lvl4pPr>
            <a:lvl5pPr indent="-228600" lvl="4" marL="2286000" algn="l">
              <a:lnSpc>
                <a:spcPct val="120000"/>
              </a:lnSpc>
              <a:spcBef>
                <a:spcPts val="600"/>
              </a:spcBef>
              <a:spcAft>
                <a:spcPts val="0"/>
              </a:spcAft>
              <a:buSzPts val="1440"/>
              <a:buNone/>
              <a:defRPr b="1" sz="1600"/>
            </a:lvl5pPr>
            <a:lvl6pPr indent="-228600" lvl="5" marL="2743200" algn="l">
              <a:lnSpc>
                <a:spcPct val="120000"/>
              </a:lnSpc>
              <a:spcBef>
                <a:spcPts val="600"/>
              </a:spcBef>
              <a:spcAft>
                <a:spcPts val="0"/>
              </a:spcAft>
              <a:buSzPts val="1440"/>
              <a:buNone/>
              <a:defRPr b="1" sz="1600"/>
            </a:lvl6pPr>
            <a:lvl7pPr indent="-228600" lvl="6" marL="3200400" algn="l">
              <a:lnSpc>
                <a:spcPct val="120000"/>
              </a:lnSpc>
              <a:spcBef>
                <a:spcPts val="600"/>
              </a:spcBef>
              <a:spcAft>
                <a:spcPts val="0"/>
              </a:spcAft>
              <a:buSzPts val="1440"/>
              <a:buNone/>
              <a:defRPr b="1" sz="1600"/>
            </a:lvl7pPr>
            <a:lvl8pPr indent="-228600" lvl="7" marL="3657600" algn="l">
              <a:lnSpc>
                <a:spcPct val="120000"/>
              </a:lnSpc>
              <a:spcBef>
                <a:spcPts val="600"/>
              </a:spcBef>
              <a:spcAft>
                <a:spcPts val="0"/>
              </a:spcAft>
              <a:buSzPts val="1440"/>
              <a:buNone/>
              <a:defRPr b="1" sz="1600"/>
            </a:lvl8pPr>
            <a:lvl9pPr indent="-228600" lvl="8" marL="4114800" algn="l">
              <a:lnSpc>
                <a:spcPct val="120000"/>
              </a:lnSpc>
              <a:spcBef>
                <a:spcPts val="600"/>
              </a:spcBef>
              <a:spcAft>
                <a:spcPts val="600"/>
              </a:spcAft>
              <a:buSzPts val="1440"/>
              <a:buNone/>
              <a:defRPr b="1" sz="1600"/>
            </a:lvl9pPr>
          </a:lstStyle>
          <a:p/>
        </p:txBody>
      </p:sp>
      <p:sp>
        <p:nvSpPr>
          <p:cNvPr id="70" name="Google Shape;70;p24"/>
          <p:cNvSpPr txBox="1"/>
          <p:nvPr>
            <p:ph idx="4" type="body"/>
          </p:nvPr>
        </p:nvSpPr>
        <p:spPr>
          <a:xfrm>
            <a:off x="6666635" y="2851331"/>
            <a:ext cx="3899798" cy="3071434"/>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10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71" name="Google Shape;71;p24"/>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4"/>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4"/>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4" name="Shape 74"/>
        <p:cNvGrpSpPr/>
        <p:nvPr/>
      </p:nvGrpSpPr>
      <p:grpSpPr>
        <a:xfrm>
          <a:off x="0" y="0"/>
          <a:ext cx="0" cy="0"/>
          <a:chOff x="0" y="0"/>
          <a:chExt cx="0" cy="0"/>
        </a:xfrm>
      </p:grpSpPr>
      <p:sp>
        <p:nvSpPr>
          <p:cNvPr id="75" name="Google Shape;75;p25"/>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25"/>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25"/>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25"/>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5"/>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5"/>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81" name="Google Shape;81;p25"/>
          <p:cNvSpPr txBox="1"/>
          <p:nvPr/>
        </p:nvSpPr>
        <p:spPr>
          <a:xfrm>
            <a:off x="2196172" y="641226"/>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2" name="Shape 82"/>
        <p:cNvGrpSpPr/>
        <p:nvPr/>
      </p:nvGrpSpPr>
      <p:grpSpPr>
        <a:xfrm>
          <a:off x="0" y="0"/>
          <a:ext cx="0" cy="0"/>
          <a:chOff x="0" y="0"/>
          <a:chExt cx="0" cy="0"/>
        </a:xfrm>
      </p:grpSpPr>
      <p:sp>
        <p:nvSpPr>
          <p:cNvPr id="83" name="Google Shape;83;p26"/>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26"/>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26"/>
          <p:cNvSpPr txBox="1"/>
          <p:nvPr/>
        </p:nvSpPr>
        <p:spPr>
          <a:xfrm>
            <a:off x="1554154" y="1127550"/>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86" name="Google Shape;86;p26"/>
          <p:cNvSpPr txBox="1"/>
          <p:nvPr>
            <p:ph type="title"/>
          </p:nvPr>
        </p:nvSpPr>
        <p:spPr>
          <a:xfrm>
            <a:off x="1970323" y="1282451"/>
            <a:ext cx="2664361" cy="1903241"/>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2400"/>
              <a:buFont typeface="Arial"/>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26"/>
          <p:cNvSpPr txBox="1"/>
          <p:nvPr>
            <p:ph idx="1" type="body"/>
          </p:nvPr>
        </p:nvSpPr>
        <p:spPr>
          <a:xfrm>
            <a:off x="5120154" y="805818"/>
            <a:ext cx="5446278" cy="5244126"/>
          </a:xfrm>
          <a:prstGeom prst="rect">
            <a:avLst/>
          </a:prstGeom>
          <a:noFill/>
          <a:ln>
            <a:noFill/>
          </a:ln>
        </p:spPr>
        <p:txBody>
          <a:bodyPr anchorCtr="0" anchor="ctr" bIns="45700" lIns="91425" spcFirstLastPara="1" rIns="91425" wrap="square" tIns="45700">
            <a:normAutofit/>
          </a:bodyPr>
          <a:lstStyle>
            <a:lvl1pPr indent="-331470" lvl="0" marL="457200" algn="l">
              <a:lnSpc>
                <a:spcPct val="120000"/>
              </a:lnSpc>
              <a:spcBef>
                <a:spcPts val="10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88" name="Google Shape;88;p26"/>
          <p:cNvSpPr txBox="1"/>
          <p:nvPr>
            <p:ph idx="2" type="body"/>
          </p:nvPr>
        </p:nvSpPr>
        <p:spPr>
          <a:xfrm>
            <a:off x="1970322" y="3186154"/>
            <a:ext cx="2664361" cy="2386397"/>
          </a:xfrm>
          <a:prstGeom prst="rect">
            <a:avLst/>
          </a:prstGeom>
          <a:noFill/>
          <a:ln>
            <a:noFill/>
          </a:ln>
        </p:spPr>
        <p:txBody>
          <a:bodyPr anchorCtr="0" anchor="t" bIns="45700" lIns="91425" spcFirstLastPara="1" rIns="91425" wrap="square" tIns="45700">
            <a:normAutofit/>
          </a:bodyPr>
          <a:lstStyle>
            <a:lvl1pPr indent="-228600" lvl="0" marL="457200" algn="l">
              <a:lnSpc>
                <a:spcPct val="120000"/>
              </a:lnSpc>
              <a:spcBef>
                <a:spcPts val="1000"/>
              </a:spcBef>
              <a:spcAft>
                <a:spcPts val="0"/>
              </a:spcAft>
              <a:buSzPts val="1440"/>
              <a:buNone/>
              <a:defRPr sz="1600"/>
            </a:lvl1pPr>
            <a:lvl2pPr indent="-228600" lvl="1" marL="914400" algn="l">
              <a:lnSpc>
                <a:spcPct val="120000"/>
              </a:lnSpc>
              <a:spcBef>
                <a:spcPts val="600"/>
              </a:spcBef>
              <a:spcAft>
                <a:spcPts val="0"/>
              </a:spcAft>
              <a:buSzPts val="1260"/>
              <a:buNone/>
              <a:defRPr sz="1400"/>
            </a:lvl2pPr>
            <a:lvl3pPr indent="-228600" lvl="2" marL="1371600" algn="l">
              <a:lnSpc>
                <a:spcPct val="120000"/>
              </a:lnSpc>
              <a:spcBef>
                <a:spcPts val="600"/>
              </a:spcBef>
              <a:spcAft>
                <a:spcPts val="0"/>
              </a:spcAft>
              <a:buSzPts val="1080"/>
              <a:buNone/>
              <a:defRPr sz="1200"/>
            </a:lvl3pPr>
            <a:lvl4pPr indent="-228600" lvl="3" marL="1828800" algn="l">
              <a:lnSpc>
                <a:spcPct val="120000"/>
              </a:lnSpc>
              <a:spcBef>
                <a:spcPts val="600"/>
              </a:spcBef>
              <a:spcAft>
                <a:spcPts val="0"/>
              </a:spcAft>
              <a:buSzPts val="900"/>
              <a:buNone/>
              <a:defRPr sz="1000"/>
            </a:lvl4pPr>
            <a:lvl5pPr indent="-228600" lvl="4" marL="2286000" algn="l">
              <a:lnSpc>
                <a:spcPct val="120000"/>
              </a:lnSpc>
              <a:spcBef>
                <a:spcPts val="600"/>
              </a:spcBef>
              <a:spcAft>
                <a:spcPts val="0"/>
              </a:spcAft>
              <a:buSzPts val="900"/>
              <a:buNone/>
              <a:defRPr sz="1000"/>
            </a:lvl5pPr>
            <a:lvl6pPr indent="-228600" lvl="5" marL="2743200" algn="l">
              <a:lnSpc>
                <a:spcPct val="120000"/>
              </a:lnSpc>
              <a:spcBef>
                <a:spcPts val="600"/>
              </a:spcBef>
              <a:spcAft>
                <a:spcPts val="0"/>
              </a:spcAft>
              <a:buSzPts val="900"/>
              <a:buNone/>
              <a:defRPr sz="1000"/>
            </a:lvl6pPr>
            <a:lvl7pPr indent="-228600" lvl="6" marL="3200400" algn="l">
              <a:lnSpc>
                <a:spcPct val="120000"/>
              </a:lnSpc>
              <a:spcBef>
                <a:spcPts val="600"/>
              </a:spcBef>
              <a:spcAft>
                <a:spcPts val="0"/>
              </a:spcAft>
              <a:buSzPts val="900"/>
              <a:buNone/>
              <a:defRPr sz="1000"/>
            </a:lvl7pPr>
            <a:lvl8pPr indent="-228600" lvl="7" marL="3657600" algn="l">
              <a:lnSpc>
                <a:spcPct val="120000"/>
              </a:lnSpc>
              <a:spcBef>
                <a:spcPts val="600"/>
              </a:spcBef>
              <a:spcAft>
                <a:spcPts val="0"/>
              </a:spcAft>
              <a:buSzPts val="900"/>
              <a:buNone/>
              <a:defRPr sz="1000"/>
            </a:lvl8pPr>
            <a:lvl9pPr indent="-228600" lvl="8" marL="4114800" algn="l">
              <a:lnSpc>
                <a:spcPct val="120000"/>
              </a:lnSpc>
              <a:spcBef>
                <a:spcPts val="600"/>
              </a:spcBef>
              <a:spcAft>
                <a:spcPts val="600"/>
              </a:spcAft>
              <a:buSzPts val="900"/>
              <a:buNone/>
              <a:defRPr sz="1000"/>
            </a:lvl9pPr>
          </a:lstStyle>
          <a:p/>
        </p:txBody>
      </p:sp>
      <p:sp>
        <p:nvSpPr>
          <p:cNvPr id="89" name="Google Shape;89;p26"/>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6"/>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6"/>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92" name="Shape 92"/>
        <p:cNvGrpSpPr/>
        <p:nvPr/>
      </p:nvGrpSpPr>
      <p:grpSpPr>
        <a:xfrm>
          <a:off x="0" y="0"/>
          <a:ext cx="0" cy="0"/>
          <a:chOff x="0" y="0"/>
          <a:chExt cx="0" cy="0"/>
        </a:xfrm>
      </p:grpSpPr>
      <p:sp>
        <p:nvSpPr>
          <p:cNvPr id="93" name="Google Shape;93;p27"/>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27"/>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27"/>
          <p:cNvSpPr/>
          <p:nvPr>
            <p:ph idx="2" type="pic"/>
          </p:nvPr>
        </p:nvSpPr>
        <p:spPr>
          <a:xfrm>
            <a:off x="6747062" y="3229"/>
            <a:ext cx="4629734" cy="6858000"/>
          </a:xfrm>
          <a:prstGeom prst="rect">
            <a:avLst/>
          </a:prstGeom>
          <a:solidFill>
            <a:schemeClr val="lt1">
              <a:alpha val="9803"/>
            </a:schemeClr>
          </a:solidFill>
          <a:ln>
            <a:noFill/>
          </a:ln>
        </p:spPr>
      </p:sp>
      <p:sp>
        <p:nvSpPr>
          <p:cNvPr id="96" name="Google Shape;96;p27"/>
          <p:cNvSpPr txBox="1"/>
          <p:nvPr/>
        </p:nvSpPr>
        <p:spPr>
          <a:xfrm>
            <a:off x="1554686" y="1127550"/>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97" name="Google Shape;97;p27"/>
          <p:cNvSpPr txBox="1"/>
          <p:nvPr>
            <p:ph type="title"/>
          </p:nvPr>
        </p:nvSpPr>
        <p:spPr>
          <a:xfrm>
            <a:off x="1971241" y="1282452"/>
            <a:ext cx="3970986" cy="1900473"/>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27"/>
          <p:cNvSpPr txBox="1"/>
          <p:nvPr>
            <p:ph idx="1" type="body"/>
          </p:nvPr>
        </p:nvSpPr>
        <p:spPr>
          <a:xfrm>
            <a:off x="1970322" y="3182928"/>
            <a:ext cx="3971874" cy="2386394"/>
          </a:xfrm>
          <a:prstGeom prst="rect">
            <a:avLst/>
          </a:prstGeom>
          <a:noFill/>
          <a:ln>
            <a:noFill/>
          </a:ln>
        </p:spPr>
        <p:txBody>
          <a:bodyPr anchorCtr="0" anchor="t" bIns="45700" lIns="91425" spcFirstLastPara="1" rIns="91425" wrap="square" tIns="45700">
            <a:normAutofit/>
          </a:bodyPr>
          <a:lstStyle>
            <a:lvl1pPr indent="-228600" lvl="0" marL="457200" algn="l">
              <a:lnSpc>
                <a:spcPct val="120000"/>
              </a:lnSpc>
              <a:spcBef>
                <a:spcPts val="1000"/>
              </a:spcBef>
              <a:spcAft>
                <a:spcPts val="0"/>
              </a:spcAft>
              <a:buSzPts val="1800"/>
              <a:buNone/>
              <a:defRPr sz="2000"/>
            </a:lvl1pPr>
            <a:lvl2pPr indent="-228600" lvl="1" marL="914400" algn="l">
              <a:lnSpc>
                <a:spcPct val="120000"/>
              </a:lnSpc>
              <a:spcBef>
                <a:spcPts val="600"/>
              </a:spcBef>
              <a:spcAft>
                <a:spcPts val="0"/>
              </a:spcAft>
              <a:buSzPts val="1260"/>
              <a:buNone/>
              <a:defRPr sz="1400"/>
            </a:lvl2pPr>
            <a:lvl3pPr indent="-228600" lvl="2" marL="1371600" algn="l">
              <a:lnSpc>
                <a:spcPct val="120000"/>
              </a:lnSpc>
              <a:spcBef>
                <a:spcPts val="600"/>
              </a:spcBef>
              <a:spcAft>
                <a:spcPts val="0"/>
              </a:spcAft>
              <a:buSzPts val="1080"/>
              <a:buNone/>
              <a:defRPr sz="1200"/>
            </a:lvl3pPr>
            <a:lvl4pPr indent="-228600" lvl="3" marL="1828800" algn="l">
              <a:lnSpc>
                <a:spcPct val="120000"/>
              </a:lnSpc>
              <a:spcBef>
                <a:spcPts val="600"/>
              </a:spcBef>
              <a:spcAft>
                <a:spcPts val="0"/>
              </a:spcAft>
              <a:buSzPts val="900"/>
              <a:buNone/>
              <a:defRPr sz="1000"/>
            </a:lvl4pPr>
            <a:lvl5pPr indent="-228600" lvl="4" marL="2286000" algn="l">
              <a:lnSpc>
                <a:spcPct val="120000"/>
              </a:lnSpc>
              <a:spcBef>
                <a:spcPts val="600"/>
              </a:spcBef>
              <a:spcAft>
                <a:spcPts val="0"/>
              </a:spcAft>
              <a:buSzPts val="900"/>
              <a:buNone/>
              <a:defRPr sz="1000"/>
            </a:lvl5pPr>
            <a:lvl6pPr indent="-228600" lvl="5" marL="2743200" algn="l">
              <a:lnSpc>
                <a:spcPct val="120000"/>
              </a:lnSpc>
              <a:spcBef>
                <a:spcPts val="600"/>
              </a:spcBef>
              <a:spcAft>
                <a:spcPts val="0"/>
              </a:spcAft>
              <a:buSzPts val="900"/>
              <a:buNone/>
              <a:defRPr sz="1000"/>
            </a:lvl6pPr>
            <a:lvl7pPr indent="-228600" lvl="6" marL="3200400" algn="l">
              <a:lnSpc>
                <a:spcPct val="120000"/>
              </a:lnSpc>
              <a:spcBef>
                <a:spcPts val="600"/>
              </a:spcBef>
              <a:spcAft>
                <a:spcPts val="0"/>
              </a:spcAft>
              <a:buSzPts val="900"/>
              <a:buNone/>
              <a:defRPr sz="1000"/>
            </a:lvl7pPr>
            <a:lvl8pPr indent="-228600" lvl="7" marL="3657600" algn="l">
              <a:lnSpc>
                <a:spcPct val="120000"/>
              </a:lnSpc>
              <a:spcBef>
                <a:spcPts val="600"/>
              </a:spcBef>
              <a:spcAft>
                <a:spcPts val="0"/>
              </a:spcAft>
              <a:buSzPts val="900"/>
              <a:buNone/>
              <a:defRPr sz="1000"/>
            </a:lvl8pPr>
            <a:lvl9pPr indent="-228600" lvl="8" marL="4114800" algn="l">
              <a:lnSpc>
                <a:spcPct val="120000"/>
              </a:lnSpc>
              <a:spcBef>
                <a:spcPts val="600"/>
              </a:spcBef>
              <a:spcAft>
                <a:spcPts val="600"/>
              </a:spcAft>
              <a:buSzPts val="900"/>
              <a:buNone/>
              <a:defRPr sz="1000"/>
            </a:lvl9pPr>
          </a:lstStyle>
          <a:p/>
        </p:txBody>
      </p:sp>
      <p:sp>
        <p:nvSpPr>
          <p:cNvPr id="99" name="Google Shape;99;p27"/>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7"/>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7"/>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8.xml"/><Relationship Id="rId10" Type="http://schemas.openxmlformats.org/officeDocument/2006/relationships/slideLayout" Target="../slideLayouts/slideLayout7.xml"/><Relationship Id="rId13" Type="http://schemas.openxmlformats.org/officeDocument/2006/relationships/slideLayout" Target="../slideLayouts/slideLayout10.xml"/><Relationship Id="rId12" Type="http://schemas.openxmlformats.org/officeDocument/2006/relationships/slideLayout" Target="../slideLayouts/slideLayout9.xml"/><Relationship Id="rId1" Type="http://schemas.openxmlformats.org/officeDocument/2006/relationships/image" Target="../media/image1.jpg"/><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slideLayout" Target="../slideLayouts/slideLayout1.xml"/><Relationship Id="rId9" Type="http://schemas.openxmlformats.org/officeDocument/2006/relationships/slideLayout" Target="../slideLayouts/slideLayout6.xml"/><Relationship Id="rId15" Type="http://schemas.openxmlformats.org/officeDocument/2006/relationships/theme" Target="../theme/theme1.xml"/><Relationship Id="rId14" Type="http://schemas.openxmlformats.org/officeDocument/2006/relationships/slideLayout" Target="../slideLayouts/slideLayout1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pic>
        <p:nvPicPr>
          <p:cNvPr id="10" name="Google Shape;10;p18"/>
          <p:cNvPicPr preferRelativeResize="0"/>
          <p:nvPr/>
        </p:nvPicPr>
        <p:blipFill rotWithShape="1">
          <a:blip r:embed="rId2">
            <a:alphaModFix/>
          </a:blip>
          <a:srcRect b="0" l="0" r="0" t="0"/>
          <a:stretch/>
        </p:blipFill>
        <p:spPr>
          <a:xfrm>
            <a:off x="2831794" y="2105202"/>
            <a:ext cx="9360205" cy="4752798"/>
          </a:xfrm>
          <a:prstGeom prst="rect">
            <a:avLst/>
          </a:prstGeom>
          <a:noFill/>
          <a:ln>
            <a:noFill/>
          </a:ln>
        </p:spPr>
      </p:pic>
      <p:pic>
        <p:nvPicPr>
          <p:cNvPr id="11" name="Google Shape;11;p18"/>
          <p:cNvPicPr preferRelativeResize="0"/>
          <p:nvPr/>
        </p:nvPicPr>
        <p:blipFill rotWithShape="1">
          <a:blip r:embed="rId3">
            <a:alphaModFix/>
          </a:blip>
          <a:srcRect b="0" l="0" r="0" t="0"/>
          <a:stretch/>
        </p:blipFill>
        <p:spPr>
          <a:xfrm>
            <a:off x="0" y="0"/>
            <a:ext cx="12189867" cy="6858000"/>
          </a:xfrm>
          <a:prstGeom prst="rect">
            <a:avLst/>
          </a:prstGeom>
          <a:noFill/>
          <a:ln>
            <a:noFill/>
          </a:ln>
        </p:spPr>
      </p:pic>
      <p:sp>
        <p:nvSpPr>
          <p:cNvPr id="12" name="Google Shape;12;p18"/>
          <p:cNvSpPr/>
          <p:nvPr/>
        </p:nvSpPr>
        <p:spPr>
          <a:xfrm>
            <a:off x="0" y="0"/>
            <a:ext cx="964174"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18"/>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lvl1pPr lvl="0" marR="0" rtl="0" algn="r">
              <a:lnSpc>
                <a:spcPct val="90000"/>
              </a:lnSpc>
              <a:spcBef>
                <a:spcPts val="0"/>
              </a:spcBef>
              <a:spcAft>
                <a:spcPts val="0"/>
              </a:spcAft>
              <a:buClr>
                <a:schemeClr val="lt1"/>
              </a:buClr>
              <a:buSzPts val="3400"/>
              <a:buFont typeface="Arial"/>
              <a:buNone/>
              <a:defRPr b="0" i="0" sz="34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Google Shape;14;p18"/>
          <p:cNvSpPr txBox="1"/>
          <p:nvPr>
            <p:ph idx="1" type="body"/>
          </p:nvPr>
        </p:nvSpPr>
        <p:spPr>
          <a:xfrm>
            <a:off x="2773599" y="2052116"/>
            <a:ext cx="7796540" cy="3997828"/>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20000"/>
              </a:lnSpc>
              <a:spcBef>
                <a:spcPts val="1000"/>
              </a:spcBef>
              <a:spcAft>
                <a:spcPts val="0"/>
              </a:spcAft>
              <a:buClr>
                <a:schemeClr val="accent6"/>
              </a:buClr>
              <a:buSzPts val="1800"/>
              <a:buFont typeface="Noto Sans Symbols"/>
              <a:buChar char="▪"/>
              <a:defRPr b="0" i="0" sz="2000" u="none" cap="none" strike="noStrike">
                <a:solidFill>
                  <a:schemeClr val="lt1"/>
                </a:solidFill>
                <a:latin typeface="Arial"/>
                <a:ea typeface="Arial"/>
                <a:cs typeface="Arial"/>
                <a:sym typeface="Arial"/>
              </a:defRPr>
            </a:lvl1pPr>
            <a:lvl2pPr indent="-331469" lvl="1" marL="914400" marR="0" rtl="0" algn="l">
              <a:lnSpc>
                <a:spcPct val="120000"/>
              </a:lnSpc>
              <a:spcBef>
                <a:spcPts val="600"/>
              </a:spcBef>
              <a:spcAft>
                <a:spcPts val="0"/>
              </a:spcAft>
              <a:buClr>
                <a:schemeClr val="accent6"/>
              </a:buClr>
              <a:buSzPts val="1620"/>
              <a:buFont typeface="Noto Sans Symbols"/>
              <a:buChar char="▪"/>
              <a:defRPr b="0" i="0" sz="1800" u="none" cap="none" strike="noStrike">
                <a:solidFill>
                  <a:schemeClr val="lt1"/>
                </a:solidFill>
                <a:latin typeface="Arial"/>
                <a:ea typeface="Arial"/>
                <a:cs typeface="Arial"/>
                <a:sym typeface="Arial"/>
              </a:defRPr>
            </a:lvl2pPr>
            <a:lvl3pPr indent="-320039" lvl="2" marL="1371600" marR="0" rtl="0" algn="l">
              <a:lnSpc>
                <a:spcPct val="120000"/>
              </a:lnSpc>
              <a:spcBef>
                <a:spcPts val="600"/>
              </a:spcBef>
              <a:spcAft>
                <a:spcPts val="0"/>
              </a:spcAft>
              <a:buClr>
                <a:schemeClr val="accent6"/>
              </a:buClr>
              <a:buSzPts val="1440"/>
              <a:buFont typeface="Noto Sans Symbols"/>
              <a:buChar char="▪"/>
              <a:defRPr b="0" i="0" sz="1600" u="none" cap="none" strike="noStrike">
                <a:solidFill>
                  <a:schemeClr val="lt1"/>
                </a:solidFill>
                <a:latin typeface="Arial"/>
                <a:ea typeface="Arial"/>
                <a:cs typeface="Arial"/>
                <a:sym typeface="Arial"/>
              </a:defRPr>
            </a:lvl3pPr>
            <a:lvl4pPr indent="-308610" lvl="3" marL="1828800" marR="0" rtl="0" algn="l">
              <a:lnSpc>
                <a:spcPct val="120000"/>
              </a:lnSpc>
              <a:spcBef>
                <a:spcPts val="600"/>
              </a:spcBef>
              <a:spcAft>
                <a:spcPts val="0"/>
              </a:spcAft>
              <a:buClr>
                <a:schemeClr val="accent6"/>
              </a:buClr>
              <a:buSzPts val="1260"/>
              <a:buFont typeface="Noto Sans Symbols"/>
              <a:buChar char="▪"/>
              <a:defRPr b="0" i="0" sz="1400" u="none" cap="none" strike="noStrike">
                <a:solidFill>
                  <a:schemeClr val="lt1"/>
                </a:solidFill>
                <a:latin typeface="Arial"/>
                <a:ea typeface="Arial"/>
                <a:cs typeface="Arial"/>
                <a:sym typeface="Arial"/>
              </a:defRPr>
            </a:lvl4pPr>
            <a:lvl5pPr indent="-297179" lvl="4" marL="2286000" marR="0" rtl="0" algn="l">
              <a:lnSpc>
                <a:spcPct val="120000"/>
              </a:lnSpc>
              <a:spcBef>
                <a:spcPts val="600"/>
              </a:spcBef>
              <a:spcAft>
                <a:spcPts val="0"/>
              </a:spcAft>
              <a:buClr>
                <a:schemeClr val="accent6"/>
              </a:buClr>
              <a:buSzPts val="1080"/>
              <a:buFont typeface="Noto Sans Symbols"/>
              <a:buChar char="▪"/>
              <a:defRPr b="0" i="0" sz="1200" u="none" cap="none" strike="noStrike">
                <a:solidFill>
                  <a:schemeClr val="lt1"/>
                </a:solidFill>
                <a:latin typeface="Arial"/>
                <a:ea typeface="Arial"/>
                <a:cs typeface="Arial"/>
                <a:sym typeface="Arial"/>
              </a:defRPr>
            </a:lvl5pPr>
            <a:lvl6pPr indent="-297179" lvl="5" marL="2743200" marR="0" rtl="0" algn="l">
              <a:lnSpc>
                <a:spcPct val="120000"/>
              </a:lnSpc>
              <a:spcBef>
                <a:spcPts val="600"/>
              </a:spcBef>
              <a:spcAft>
                <a:spcPts val="0"/>
              </a:spcAft>
              <a:buClr>
                <a:schemeClr val="accent6"/>
              </a:buClr>
              <a:buSzPts val="1080"/>
              <a:buFont typeface="Noto Sans Symbols"/>
              <a:buChar char="▪"/>
              <a:defRPr b="0" i="0" sz="1200" u="none" cap="none" strike="noStrike">
                <a:solidFill>
                  <a:schemeClr val="lt1"/>
                </a:solidFill>
                <a:latin typeface="Arial"/>
                <a:ea typeface="Arial"/>
                <a:cs typeface="Arial"/>
                <a:sym typeface="Arial"/>
              </a:defRPr>
            </a:lvl6pPr>
            <a:lvl7pPr indent="-297179" lvl="6" marL="3200400" marR="0" rtl="0" algn="l">
              <a:lnSpc>
                <a:spcPct val="120000"/>
              </a:lnSpc>
              <a:spcBef>
                <a:spcPts val="600"/>
              </a:spcBef>
              <a:spcAft>
                <a:spcPts val="0"/>
              </a:spcAft>
              <a:buClr>
                <a:schemeClr val="accent6"/>
              </a:buClr>
              <a:buSzPts val="1080"/>
              <a:buFont typeface="Noto Sans Symbols"/>
              <a:buChar char="▪"/>
              <a:defRPr b="0" i="0" sz="1200" u="none" cap="none" strike="noStrike">
                <a:solidFill>
                  <a:schemeClr val="lt1"/>
                </a:solidFill>
                <a:latin typeface="Arial"/>
                <a:ea typeface="Arial"/>
                <a:cs typeface="Arial"/>
                <a:sym typeface="Arial"/>
              </a:defRPr>
            </a:lvl7pPr>
            <a:lvl8pPr indent="-297179" lvl="7" marL="3657600" marR="0" rtl="0" algn="l">
              <a:lnSpc>
                <a:spcPct val="120000"/>
              </a:lnSpc>
              <a:spcBef>
                <a:spcPts val="600"/>
              </a:spcBef>
              <a:spcAft>
                <a:spcPts val="0"/>
              </a:spcAft>
              <a:buClr>
                <a:schemeClr val="accent6"/>
              </a:buClr>
              <a:buSzPts val="1080"/>
              <a:buFont typeface="Noto Sans Symbols"/>
              <a:buChar char="▪"/>
              <a:defRPr b="0" i="0" sz="1200" u="none" cap="none" strike="noStrike">
                <a:solidFill>
                  <a:schemeClr val="lt1"/>
                </a:solidFill>
                <a:latin typeface="Arial"/>
                <a:ea typeface="Arial"/>
                <a:cs typeface="Arial"/>
                <a:sym typeface="Arial"/>
              </a:defRPr>
            </a:lvl8pPr>
            <a:lvl9pPr indent="-297179" lvl="8" marL="4114800" marR="0" rtl="0" algn="l">
              <a:lnSpc>
                <a:spcPct val="120000"/>
              </a:lnSpc>
              <a:spcBef>
                <a:spcPts val="600"/>
              </a:spcBef>
              <a:spcAft>
                <a:spcPts val="600"/>
              </a:spcAft>
              <a:buClr>
                <a:schemeClr val="accent6"/>
              </a:buClr>
              <a:buSzPts val="1080"/>
              <a:buFont typeface="Noto Sans Symbols"/>
              <a:buChar char="▪"/>
              <a:defRPr b="0" i="0" sz="1200" u="none" cap="none" strike="noStrike">
                <a:solidFill>
                  <a:schemeClr val="lt1"/>
                </a:solidFill>
                <a:latin typeface="Arial"/>
                <a:ea typeface="Arial"/>
                <a:cs typeface="Arial"/>
                <a:sym typeface="Arial"/>
              </a:defRPr>
            </a:lvl9pPr>
          </a:lstStyle>
          <a:p/>
        </p:txBody>
      </p:sp>
      <p:sp>
        <p:nvSpPr>
          <p:cNvPr id="15" name="Google Shape;15;p18"/>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marR="0" rtl="0" algn="r">
              <a:spcBef>
                <a:spcPts val="0"/>
              </a:spcBef>
              <a:spcAft>
                <a:spcPts val="0"/>
              </a:spcAft>
              <a:buSzPts val="1400"/>
              <a:buNone/>
              <a:defRPr b="0" i="0" sz="8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6" name="Google Shape;16;p18"/>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marR="0" rtl="0" algn="r">
              <a:spcBef>
                <a:spcPts val="0"/>
              </a:spcBef>
              <a:spcAft>
                <a:spcPts val="0"/>
              </a:spcAft>
              <a:buSzPts val="1400"/>
              <a:buNone/>
              <a:defRPr b="0" i="0" sz="8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7" name="Google Shape;17;p18"/>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marR="0" rtl="0" algn="r">
              <a:spcBef>
                <a:spcPts val="0"/>
              </a:spcBef>
              <a:buNone/>
              <a:defRPr b="0" i="0" sz="1800" u="none" cap="none" strike="noStrike">
                <a:solidFill>
                  <a:schemeClr val="lt1"/>
                </a:solidFill>
                <a:latin typeface="Arial"/>
                <a:ea typeface="Arial"/>
                <a:cs typeface="Arial"/>
                <a:sym typeface="Arial"/>
              </a:defRPr>
            </a:lvl1pPr>
            <a:lvl2pPr indent="0" lvl="1" marL="0" marR="0" rtl="0" algn="r">
              <a:spcBef>
                <a:spcPts val="0"/>
              </a:spcBef>
              <a:buNone/>
              <a:defRPr b="0" i="0" sz="1800" u="none" cap="none" strike="noStrike">
                <a:solidFill>
                  <a:schemeClr val="lt1"/>
                </a:solidFill>
                <a:latin typeface="Arial"/>
                <a:ea typeface="Arial"/>
                <a:cs typeface="Arial"/>
                <a:sym typeface="Arial"/>
              </a:defRPr>
            </a:lvl2pPr>
            <a:lvl3pPr indent="0" lvl="2" marL="0" marR="0" rtl="0" algn="r">
              <a:spcBef>
                <a:spcPts val="0"/>
              </a:spcBef>
              <a:buNone/>
              <a:defRPr b="0" i="0" sz="1800" u="none" cap="none" strike="noStrike">
                <a:solidFill>
                  <a:schemeClr val="lt1"/>
                </a:solidFill>
                <a:latin typeface="Arial"/>
                <a:ea typeface="Arial"/>
                <a:cs typeface="Arial"/>
                <a:sym typeface="Arial"/>
              </a:defRPr>
            </a:lvl3pPr>
            <a:lvl4pPr indent="0" lvl="3" marL="0" marR="0" rtl="0" algn="r">
              <a:spcBef>
                <a:spcPts val="0"/>
              </a:spcBef>
              <a:buNone/>
              <a:defRPr b="0" i="0" sz="1800" u="none" cap="none" strike="noStrike">
                <a:solidFill>
                  <a:schemeClr val="lt1"/>
                </a:solidFill>
                <a:latin typeface="Arial"/>
                <a:ea typeface="Arial"/>
                <a:cs typeface="Arial"/>
                <a:sym typeface="Arial"/>
              </a:defRPr>
            </a:lvl4pPr>
            <a:lvl5pPr indent="0" lvl="4" marL="0" marR="0" rtl="0" algn="r">
              <a:spcBef>
                <a:spcPts val="0"/>
              </a:spcBef>
              <a:buNone/>
              <a:defRPr b="0" i="0" sz="1800" u="none" cap="none" strike="noStrike">
                <a:solidFill>
                  <a:schemeClr val="lt1"/>
                </a:solidFill>
                <a:latin typeface="Arial"/>
                <a:ea typeface="Arial"/>
                <a:cs typeface="Arial"/>
                <a:sym typeface="Arial"/>
              </a:defRPr>
            </a:lvl5pPr>
            <a:lvl6pPr indent="0" lvl="5" marL="0" marR="0" rtl="0" algn="r">
              <a:spcBef>
                <a:spcPts val="0"/>
              </a:spcBef>
              <a:buNone/>
              <a:defRPr b="0" i="0" sz="1800" u="none" cap="none" strike="noStrike">
                <a:solidFill>
                  <a:schemeClr val="lt1"/>
                </a:solidFill>
                <a:latin typeface="Arial"/>
                <a:ea typeface="Arial"/>
                <a:cs typeface="Arial"/>
                <a:sym typeface="Arial"/>
              </a:defRPr>
            </a:lvl6pPr>
            <a:lvl7pPr indent="0" lvl="6" marL="0" marR="0" rtl="0" algn="r">
              <a:spcBef>
                <a:spcPts val="0"/>
              </a:spcBef>
              <a:buNone/>
              <a:defRPr b="0" i="0" sz="1800" u="none" cap="none" strike="noStrike">
                <a:solidFill>
                  <a:schemeClr val="lt1"/>
                </a:solidFill>
                <a:latin typeface="Arial"/>
                <a:ea typeface="Arial"/>
                <a:cs typeface="Arial"/>
                <a:sym typeface="Arial"/>
              </a:defRPr>
            </a:lvl7pPr>
            <a:lvl8pPr indent="0" lvl="7" marL="0" marR="0" rtl="0" algn="r">
              <a:spcBef>
                <a:spcPts val="0"/>
              </a:spcBef>
              <a:buNone/>
              <a:defRPr b="0" i="0" sz="1800" u="none" cap="none" strike="noStrike">
                <a:solidFill>
                  <a:schemeClr val="lt1"/>
                </a:solidFill>
                <a:latin typeface="Arial"/>
                <a:ea typeface="Arial"/>
                <a:cs typeface="Arial"/>
                <a:sym typeface="Arial"/>
              </a:defRPr>
            </a:lvl8pPr>
            <a:lvl9pPr indent="0" lvl="8" marL="0" marR="0" rtl="0" algn="r">
              <a:spcBef>
                <a:spcPts val="0"/>
              </a:spcBef>
              <a:buNone/>
              <a:defRPr b="0" i="0" sz="18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8" name="Google Shape;18;p18"/>
          <p:cNvSpPr/>
          <p:nvPr/>
        </p:nvSpPr>
        <p:spPr>
          <a:xfrm>
            <a:off x="962042" y="0"/>
            <a:ext cx="45719"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
          <p:cNvSpPr txBox="1"/>
          <p:nvPr>
            <p:ph type="ctrTitle"/>
          </p:nvPr>
        </p:nvSpPr>
        <p:spPr>
          <a:xfrm>
            <a:off x="685800" y="838200"/>
            <a:ext cx="8325939" cy="1769157"/>
          </a:xfrm>
          <a:prstGeom prst="rect">
            <a:avLst/>
          </a:prstGeom>
          <a:noFill/>
          <a:ln>
            <a:noFill/>
          </a:ln>
        </p:spPr>
        <p:txBody>
          <a:bodyPr anchorCtr="0" anchor="t" bIns="45700" lIns="91425" spcFirstLastPara="1" rIns="91425" wrap="square" tIns="45700">
            <a:noAutofit/>
          </a:bodyPr>
          <a:lstStyle/>
          <a:p>
            <a:pPr indent="0" lvl="0" marL="0" rtl="0" algn="r">
              <a:lnSpc>
                <a:spcPct val="90000"/>
              </a:lnSpc>
              <a:spcBef>
                <a:spcPts val="0"/>
              </a:spcBef>
              <a:spcAft>
                <a:spcPts val="0"/>
              </a:spcAft>
              <a:buClr>
                <a:schemeClr val="lt1"/>
              </a:buClr>
              <a:buSzPts val="5200"/>
              <a:buFont typeface="Arial"/>
              <a:buNone/>
            </a:pPr>
            <a:r>
              <a:rPr b="1" lang="en-US" sz="5200"/>
              <a:t>Charge to the Committee</a:t>
            </a:r>
            <a:endParaRPr sz="5200"/>
          </a:p>
        </p:txBody>
      </p:sp>
      <p:sp>
        <p:nvSpPr>
          <p:cNvPr id="126" name="Google Shape;126;p1"/>
          <p:cNvSpPr txBox="1"/>
          <p:nvPr>
            <p:ph idx="1" type="subTitle"/>
          </p:nvPr>
        </p:nvSpPr>
        <p:spPr>
          <a:xfrm>
            <a:off x="968919" y="3124200"/>
            <a:ext cx="7781381" cy="3009900"/>
          </a:xfrm>
          <a:prstGeom prst="rect">
            <a:avLst/>
          </a:prstGeom>
          <a:noFill/>
          <a:ln>
            <a:noFill/>
          </a:ln>
        </p:spPr>
        <p:txBody>
          <a:bodyPr anchorCtr="0" anchor="b" bIns="45700" lIns="91425" spcFirstLastPara="1" rIns="91425" wrap="square" tIns="0">
            <a:noAutofit/>
          </a:bodyPr>
          <a:lstStyle/>
          <a:p>
            <a:pPr indent="0" lvl="0" marL="0" rtl="0" algn="r">
              <a:lnSpc>
                <a:spcPct val="120000"/>
              </a:lnSpc>
              <a:spcBef>
                <a:spcPts val="0"/>
              </a:spcBef>
              <a:spcAft>
                <a:spcPts val="0"/>
              </a:spcAft>
              <a:buSzPts val="1620"/>
              <a:buNone/>
            </a:pPr>
            <a:r>
              <a:rPr i="1" lang="en-US"/>
              <a:t>The committee is charged with articulating and recommending institutional principles that will guide us in evaluating and determining whether to remove or replace any name from a building or other prominent structure or space on campus. This work will be helpful in informing any proposed changes to our policy. The committee is not asked to examine any specific named building or space on campus as part of its charge. </a:t>
            </a:r>
            <a:endParaRPr/>
          </a:p>
          <a:p>
            <a:pPr indent="0" lvl="0" marL="0" rtl="0" algn="r">
              <a:lnSpc>
                <a:spcPct val="120000"/>
              </a:lnSpc>
              <a:spcBef>
                <a:spcPts val="1600"/>
              </a:spcBef>
              <a:spcAft>
                <a:spcPts val="0"/>
              </a:spcAft>
              <a:buSzPts val="1620"/>
              <a:buNone/>
            </a:pPr>
            <a:r>
              <a:rPr i="1" lang="en-US"/>
              <a:t>That work will be guided by our new policy.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0"/>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en-US"/>
              <a:t>Proactive Leadership</a:t>
            </a:r>
            <a:br>
              <a:rPr lang="en-US"/>
            </a:br>
            <a:endParaRPr/>
          </a:p>
        </p:txBody>
      </p:sp>
      <p:sp>
        <p:nvSpPr>
          <p:cNvPr id="188" name="Google Shape;188;p10"/>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a:bodyPr>
          <a:lstStyle/>
          <a:p>
            <a:pPr indent="-344488" lvl="0" marL="344488" rtl="0" algn="l">
              <a:lnSpc>
                <a:spcPct val="120000"/>
              </a:lnSpc>
              <a:spcBef>
                <a:spcPts val="0"/>
              </a:spcBef>
              <a:spcAft>
                <a:spcPts val="0"/>
              </a:spcAft>
              <a:buSzPts val="1800"/>
              <a:buChar char="▪"/>
            </a:pPr>
            <a:r>
              <a:rPr lang="en-US"/>
              <a:t>Leadership embodies a commitment to recognize our past, a conviction to learn, and a willingness to act in transformative ways.</a:t>
            </a:r>
            <a:endParaRPr/>
          </a:p>
          <a:p>
            <a:pPr indent="-344488" lvl="0" marL="344488" rtl="0" algn="l">
              <a:lnSpc>
                <a:spcPct val="120000"/>
              </a:lnSpc>
              <a:spcBef>
                <a:spcPts val="1600"/>
              </a:spcBef>
              <a:spcAft>
                <a:spcPts val="0"/>
              </a:spcAft>
              <a:buSzPts val="1800"/>
              <a:buChar char="▪"/>
            </a:pPr>
            <a:r>
              <a:rPr lang="en-US"/>
              <a:t>It is better for the university to take the lead in visibly addressing complex historical legacies with proactive steps for the future than to “wait and see” or seek an overly careful path.</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1"/>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fontScale="90000"/>
          </a:bodyPr>
          <a:lstStyle/>
          <a:p>
            <a:pPr indent="0" lvl="0" marL="0" rtl="0" algn="r">
              <a:lnSpc>
                <a:spcPct val="90000"/>
              </a:lnSpc>
              <a:spcBef>
                <a:spcPts val="0"/>
              </a:spcBef>
              <a:spcAft>
                <a:spcPts val="0"/>
              </a:spcAft>
              <a:buClr>
                <a:schemeClr val="lt1"/>
              </a:buClr>
              <a:buSzPct val="100000"/>
              <a:buFont typeface="Arial"/>
              <a:buNone/>
            </a:pPr>
            <a:r>
              <a:rPr lang="en-US"/>
              <a:t>Framework for Implementing the Recommendations</a:t>
            </a:r>
            <a:br>
              <a:rPr lang="en-US"/>
            </a:br>
            <a:endParaRPr/>
          </a:p>
        </p:txBody>
      </p:sp>
      <p:sp>
        <p:nvSpPr>
          <p:cNvPr id="195" name="Google Shape;195;p11"/>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fontScale="62500" lnSpcReduction="20000"/>
          </a:bodyPr>
          <a:lstStyle/>
          <a:p>
            <a:pPr indent="0" lvl="0" marL="0" rtl="0" algn="l">
              <a:lnSpc>
                <a:spcPct val="120000"/>
              </a:lnSpc>
              <a:spcBef>
                <a:spcPts val="0"/>
              </a:spcBef>
              <a:spcAft>
                <a:spcPts val="0"/>
              </a:spcAft>
              <a:buSzPct val="90000"/>
              <a:buNone/>
            </a:pPr>
            <a:r>
              <a:rPr lang="en-US" sz="2400"/>
              <a:t>The Committee developed guiding questions to be applied to each principle.   These questions will frame the use of the principles.  Some examples</a:t>
            </a:r>
            <a:r>
              <a:rPr lang="en-US"/>
              <a:t>:</a:t>
            </a:r>
            <a:endParaRPr/>
          </a:p>
          <a:p>
            <a:pPr indent="-329565" lvl="1" marL="795338" rtl="0" algn="l">
              <a:lnSpc>
                <a:spcPct val="120000"/>
              </a:lnSpc>
              <a:spcBef>
                <a:spcPts val="1100"/>
              </a:spcBef>
              <a:spcAft>
                <a:spcPts val="0"/>
              </a:spcAft>
              <a:buSzPct val="90000"/>
              <a:buChar char="▪"/>
            </a:pPr>
            <a:r>
              <a:rPr lang="en-US" sz="2000"/>
              <a:t>Is the legacy of a name at odds with the mission of the university?</a:t>
            </a:r>
            <a:endParaRPr/>
          </a:p>
          <a:p>
            <a:pPr indent="-329565" lvl="1" marL="795338" rtl="0" algn="l">
              <a:lnSpc>
                <a:spcPct val="120000"/>
              </a:lnSpc>
              <a:spcBef>
                <a:spcPts val="1100"/>
              </a:spcBef>
              <a:spcAft>
                <a:spcPts val="0"/>
              </a:spcAft>
              <a:buSzPct val="90000"/>
              <a:buChar char="▪"/>
            </a:pPr>
            <a:r>
              <a:rPr lang="en-US" sz="2000"/>
              <a:t>Are names used by the university ones that make those from historically marginalized or oppressed communities feel unwelcome and less a part of the community?</a:t>
            </a:r>
            <a:endParaRPr/>
          </a:p>
          <a:p>
            <a:pPr indent="-329565" lvl="1" marL="795338" rtl="0" algn="l">
              <a:lnSpc>
                <a:spcPct val="120000"/>
              </a:lnSpc>
              <a:spcBef>
                <a:spcPts val="1100"/>
              </a:spcBef>
              <a:spcAft>
                <a:spcPts val="0"/>
              </a:spcAft>
              <a:buSzPct val="90000"/>
              <a:buChar char="▪"/>
            </a:pPr>
            <a:r>
              <a:rPr lang="en-US" sz="2000"/>
              <a:t>Based on historical evidence, is there sufficient detail and clarity to make a sound and informed decision?</a:t>
            </a:r>
            <a:endParaRPr/>
          </a:p>
          <a:p>
            <a:pPr indent="-329565" lvl="1" marL="795338" rtl="0" algn="l">
              <a:lnSpc>
                <a:spcPct val="120000"/>
              </a:lnSpc>
              <a:spcBef>
                <a:spcPts val="1100"/>
              </a:spcBef>
              <a:spcAft>
                <a:spcPts val="0"/>
              </a:spcAft>
              <a:buSzPct val="90000"/>
              <a:buChar char="▪"/>
            </a:pPr>
            <a:r>
              <a:rPr lang="en-US" sz="2000"/>
              <a:t>Does a decision to change a name offer a significant opportunity for education and if so, what educational activities are proposed?</a:t>
            </a:r>
            <a:endParaRPr/>
          </a:p>
          <a:p>
            <a:pPr indent="-329565" lvl="1" marL="795338" rtl="0" algn="l">
              <a:lnSpc>
                <a:spcPct val="120000"/>
              </a:lnSpc>
              <a:spcBef>
                <a:spcPts val="1100"/>
              </a:spcBef>
              <a:spcAft>
                <a:spcPts val="0"/>
              </a:spcAft>
              <a:buSzPct val="90000"/>
              <a:buChar char="▪"/>
            </a:pPr>
            <a:r>
              <a:rPr lang="en-US" sz="2000"/>
              <a:t>If an honorific or commemorative name causes harm, provokes isolation, or is at odds with the university’s values and the goals of equity, diversity and inclusion, what actions are proposed to address this in a timely manner?</a:t>
            </a:r>
            <a:endParaRPr/>
          </a:p>
          <a:p>
            <a:pPr indent="-258128" lvl="1" marL="795338" rtl="0" algn="l">
              <a:lnSpc>
                <a:spcPct val="120000"/>
              </a:lnSpc>
              <a:spcBef>
                <a:spcPts val="1100"/>
              </a:spcBef>
              <a:spcAft>
                <a:spcPts val="0"/>
              </a:spcAft>
              <a:buSzPct val="90000"/>
              <a:buNone/>
            </a:pPr>
            <a:r>
              <a:t/>
            </a:r>
            <a:endParaRPr sz="2000"/>
          </a:p>
          <a:p>
            <a:pPr indent="0" lvl="0" marL="0" rtl="0" algn="l">
              <a:lnSpc>
                <a:spcPct val="120000"/>
              </a:lnSpc>
              <a:spcBef>
                <a:spcPts val="1600"/>
              </a:spcBef>
              <a:spcAft>
                <a:spcPts val="0"/>
              </a:spcAft>
              <a:buSzPct val="900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2"/>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en-US"/>
              <a:t>Beyond our Charge</a:t>
            </a:r>
            <a:br>
              <a:rPr lang="en-US"/>
            </a:br>
            <a:endParaRPr/>
          </a:p>
        </p:txBody>
      </p:sp>
      <p:sp>
        <p:nvSpPr>
          <p:cNvPr id="202" name="Google Shape;202;p12"/>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fontScale="92500" lnSpcReduction="10000"/>
          </a:bodyPr>
          <a:lstStyle/>
          <a:p>
            <a:pPr indent="-344488" lvl="0" marL="344488" rtl="0" algn="l">
              <a:lnSpc>
                <a:spcPct val="120000"/>
              </a:lnSpc>
              <a:spcBef>
                <a:spcPts val="0"/>
              </a:spcBef>
              <a:spcAft>
                <a:spcPts val="0"/>
              </a:spcAft>
              <a:buSzPct val="90000"/>
              <a:buChar char="▪"/>
            </a:pPr>
            <a:r>
              <a:rPr lang="en-US"/>
              <a:t>To move from principle to action, the Committee has also included a policy recommendation with an outline of step-by-step processes for renaming requests to come forward and be evaluated.</a:t>
            </a:r>
            <a:endParaRPr/>
          </a:p>
          <a:p>
            <a:pPr indent="-344488" lvl="0" marL="344488" rtl="0" algn="l">
              <a:lnSpc>
                <a:spcPct val="120000"/>
              </a:lnSpc>
              <a:spcBef>
                <a:spcPts val="1600"/>
              </a:spcBef>
              <a:spcAft>
                <a:spcPts val="0"/>
              </a:spcAft>
              <a:buSzPct val="90000"/>
              <a:buChar char="▪"/>
            </a:pPr>
            <a:r>
              <a:rPr lang="en-US"/>
              <a:t>We urge the Cabinet and the Board of Trustees to take a proactive stance on reviewing current naming policies, existing named spaces as well as look broadly at ways spaces can be named in recognition of the land and community where the university resides.</a:t>
            </a:r>
            <a:endParaRPr/>
          </a:p>
          <a:p>
            <a:pPr indent="-344488" lvl="0" marL="344488" rtl="0" algn="l">
              <a:lnSpc>
                <a:spcPct val="120000"/>
              </a:lnSpc>
              <a:spcBef>
                <a:spcPts val="1600"/>
              </a:spcBef>
              <a:spcAft>
                <a:spcPts val="0"/>
              </a:spcAft>
              <a:buSzPct val="90000"/>
              <a:buChar char="▪"/>
            </a:pPr>
            <a:r>
              <a:rPr lang="en-US"/>
              <a:t>We also recommend a series of action steps to embrace including:</a:t>
            </a:r>
            <a:endParaRPr/>
          </a:p>
          <a:p>
            <a:pPr indent="-338138" lvl="1" marL="795338" rtl="0" algn="l">
              <a:lnSpc>
                <a:spcPct val="120000"/>
              </a:lnSpc>
              <a:spcBef>
                <a:spcPts val="1100"/>
              </a:spcBef>
              <a:spcAft>
                <a:spcPts val="0"/>
              </a:spcAft>
              <a:buSzPct val="90000"/>
              <a:buChar char="▪"/>
            </a:pPr>
            <a:r>
              <a:rPr lang="en-US"/>
              <a:t>Timely assessment of existing names and new names process</a:t>
            </a:r>
            <a:endParaRPr/>
          </a:p>
          <a:p>
            <a:pPr indent="-338138" lvl="1" marL="795338" rtl="0" algn="l">
              <a:lnSpc>
                <a:spcPct val="120000"/>
              </a:lnSpc>
              <a:spcBef>
                <a:spcPts val="1100"/>
              </a:spcBef>
              <a:spcAft>
                <a:spcPts val="0"/>
              </a:spcAft>
              <a:buSzPct val="90000"/>
              <a:buChar char="▪"/>
            </a:pPr>
            <a:r>
              <a:rPr lang="en-US"/>
              <a:t>Ongoing pedagogical and community building work</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3"/>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en-US"/>
              <a:t>Beyond our Charge</a:t>
            </a:r>
            <a:br>
              <a:rPr lang="en-US"/>
            </a:br>
            <a:endParaRPr/>
          </a:p>
        </p:txBody>
      </p:sp>
      <p:sp>
        <p:nvSpPr>
          <p:cNvPr id="209" name="Google Shape;209;p13"/>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a:bodyPr>
          <a:lstStyle/>
          <a:p>
            <a:pPr indent="-344488" lvl="0" marL="344488" rtl="0" algn="l">
              <a:lnSpc>
                <a:spcPct val="120000"/>
              </a:lnSpc>
              <a:spcBef>
                <a:spcPts val="0"/>
              </a:spcBef>
              <a:spcAft>
                <a:spcPts val="0"/>
              </a:spcAft>
              <a:buSzPts val="1800"/>
              <a:buChar char="▪"/>
            </a:pPr>
            <a:r>
              <a:rPr lang="en-US"/>
              <a:t>After listening to our community and applying the principles, the Committee felt compelled to address the Slater renaming issue directly.</a:t>
            </a:r>
            <a:endParaRPr/>
          </a:p>
          <a:p>
            <a:pPr indent="-344488" lvl="0" marL="344488" rtl="0" algn="l">
              <a:lnSpc>
                <a:spcPct val="120000"/>
              </a:lnSpc>
              <a:spcBef>
                <a:spcPts val="1600"/>
              </a:spcBef>
              <a:spcAft>
                <a:spcPts val="0"/>
              </a:spcAft>
              <a:buSzPts val="1800"/>
              <a:buChar char="▪"/>
            </a:pPr>
            <a:r>
              <a:rPr lang="en-US"/>
              <a:t>We worked closely with those stakeholders most closely associated with recent examinations of the legacy of the Slater name.</a:t>
            </a:r>
            <a:endParaRPr/>
          </a:p>
          <a:p>
            <a:pPr indent="-344488" lvl="0" marL="344488" rtl="0" algn="l">
              <a:lnSpc>
                <a:spcPct val="120000"/>
              </a:lnSpc>
              <a:spcBef>
                <a:spcPts val="1600"/>
              </a:spcBef>
              <a:spcAft>
                <a:spcPts val="0"/>
              </a:spcAft>
              <a:buSzPts val="1800"/>
              <a:buChar char="▪"/>
            </a:pPr>
            <a:r>
              <a:rPr lang="en-US"/>
              <a:t>After a review of an  incoming request made by Grace Eberhardt ‘20 and her peer and faculty collaborators proposing renaming the Slater Museum, the Committee anticipates endorsement.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4"/>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en-US"/>
              <a:t>In Conclusion</a:t>
            </a:r>
            <a:br>
              <a:rPr lang="en-US"/>
            </a:br>
            <a:endParaRPr/>
          </a:p>
        </p:txBody>
      </p:sp>
      <p:sp>
        <p:nvSpPr>
          <p:cNvPr id="216" name="Google Shape;216;p14"/>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a:bodyPr>
          <a:lstStyle/>
          <a:p>
            <a:pPr indent="0" lvl="0" marL="0" rtl="0" algn="l">
              <a:lnSpc>
                <a:spcPct val="120000"/>
              </a:lnSpc>
              <a:spcBef>
                <a:spcPts val="0"/>
              </a:spcBef>
              <a:spcAft>
                <a:spcPts val="0"/>
              </a:spcAft>
              <a:buSzPts val="1800"/>
              <a:buNone/>
            </a:pPr>
            <a:r>
              <a:rPr lang="en-US"/>
              <a:t>We believe our work provides a framework for fairness, justice and truth in renaming matters. </a:t>
            </a:r>
            <a:endParaRPr/>
          </a:p>
          <a:p>
            <a:pPr indent="0" lvl="0" marL="0" rtl="0" algn="l">
              <a:lnSpc>
                <a:spcPct val="120000"/>
              </a:lnSpc>
              <a:spcBef>
                <a:spcPts val="1600"/>
              </a:spcBef>
              <a:spcAft>
                <a:spcPts val="0"/>
              </a:spcAft>
              <a:buSzPts val="1800"/>
              <a:buNone/>
            </a:pPr>
            <a:r>
              <a:rPr lang="en-US"/>
              <a:t>We believe the principles represent the values of our university.</a:t>
            </a:r>
            <a:endParaRPr/>
          </a:p>
          <a:p>
            <a:pPr indent="0" lvl="0" marL="0" rtl="0" algn="l">
              <a:lnSpc>
                <a:spcPct val="120000"/>
              </a:lnSpc>
              <a:spcBef>
                <a:spcPts val="1600"/>
              </a:spcBef>
              <a:spcAft>
                <a:spcPts val="0"/>
              </a:spcAft>
              <a:buSzPts val="1800"/>
              <a:buNone/>
            </a:pPr>
            <a:r>
              <a:rPr lang="en-US"/>
              <a:t>We recommend adoption of a policy and process that can move from principle to action during the 2021-2022 academic year.</a:t>
            </a:r>
            <a:endParaRPr/>
          </a:p>
          <a:p>
            <a:pPr indent="0" lvl="0" marL="0" rtl="0" algn="l">
              <a:lnSpc>
                <a:spcPct val="120000"/>
              </a:lnSpc>
              <a:spcBef>
                <a:spcPts val="1600"/>
              </a:spcBef>
              <a:spcAft>
                <a:spcPts val="0"/>
              </a:spcAft>
              <a:buSzPts val="1800"/>
              <a:buNone/>
            </a:pPr>
            <a:r>
              <a:t/>
            </a:r>
            <a:endParaRPr/>
          </a:p>
          <a:p>
            <a:pPr indent="0" lvl="0" marL="0" rtl="0" algn="l">
              <a:lnSpc>
                <a:spcPct val="120000"/>
              </a:lnSpc>
              <a:spcBef>
                <a:spcPts val="1600"/>
              </a:spcBef>
              <a:spcAft>
                <a:spcPts val="0"/>
              </a:spcAft>
              <a:buSzPts val="1800"/>
              <a:buNone/>
            </a:pPr>
            <a:r>
              <a:rPr lang="en-US"/>
              <a:t>Thank you for your support and engagement.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
          <p:cNvSpPr txBox="1"/>
          <p:nvPr>
            <p:ph idx="1" type="body"/>
          </p:nvPr>
        </p:nvSpPr>
        <p:spPr>
          <a:xfrm>
            <a:off x="2247900" y="1143000"/>
            <a:ext cx="9017000" cy="5287963"/>
          </a:xfrm>
          <a:prstGeom prst="rect">
            <a:avLst/>
          </a:prstGeom>
          <a:noFill/>
          <a:ln>
            <a:noFill/>
          </a:ln>
        </p:spPr>
        <p:txBody>
          <a:bodyPr anchorCtr="0" anchor="ctr" bIns="45700" lIns="91425" spcFirstLastPara="1" rIns="91425" wrap="square" tIns="45700">
            <a:normAutofit fontScale="77500"/>
          </a:bodyPr>
          <a:lstStyle/>
          <a:p>
            <a:pPr indent="-335915" lvl="0" marL="344488" rtl="0" algn="l">
              <a:lnSpc>
                <a:spcPct val="120000"/>
              </a:lnSpc>
              <a:spcBef>
                <a:spcPts val="0"/>
              </a:spcBef>
              <a:spcAft>
                <a:spcPts val="0"/>
              </a:spcAft>
              <a:buSzPct val="90000"/>
              <a:buChar char="▪"/>
            </a:pPr>
            <a:r>
              <a:rPr lang="en-US"/>
              <a:t>January 2020: Plans for the committee begin, </a:t>
            </a:r>
            <a:r>
              <a:rPr lang="en-US"/>
              <a:t>pre-pandemic</a:t>
            </a:r>
            <a:r>
              <a:rPr lang="en-US"/>
              <a:t>, to be led by Provost. Pandemic intervenes, temporarily delays and reroutes</a:t>
            </a:r>
            <a:endParaRPr/>
          </a:p>
          <a:p>
            <a:pPr indent="-335915" lvl="0" marL="344488" rtl="0" algn="l">
              <a:lnSpc>
                <a:spcPct val="120000"/>
              </a:lnSpc>
              <a:spcBef>
                <a:spcPts val="1600"/>
              </a:spcBef>
              <a:spcAft>
                <a:spcPts val="0"/>
              </a:spcAft>
              <a:buSzPct val="90000"/>
              <a:buChar char="▪"/>
            </a:pPr>
            <a:r>
              <a:rPr lang="en-US"/>
              <a:t>December 2020: Sara Freeman and Jane Carlin agree to co-chair the committee</a:t>
            </a:r>
            <a:endParaRPr/>
          </a:p>
          <a:p>
            <a:pPr indent="-335915" lvl="0" marL="344488" rtl="0" algn="l">
              <a:lnSpc>
                <a:spcPct val="120000"/>
              </a:lnSpc>
              <a:spcBef>
                <a:spcPts val="1600"/>
              </a:spcBef>
              <a:spcAft>
                <a:spcPts val="0"/>
              </a:spcAft>
              <a:buSzPct val="90000"/>
              <a:buChar char="▪"/>
            </a:pPr>
            <a:r>
              <a:rPr lang="en-US"/>
              <a:t>Jan 2021: initial planning by co-chairs as President seeks memberships for the committee</a:t>
            </a:r>
            <a:endParaRPr/>
          </a:p>
          <a:p>
            <a:pPr indent="-335915" lvl="0" marL="344488" rtl="0" algn="l">
              <a:lnSpc>
                <a:spcPct val="120000"/>
              </a:lnSpc>
              <a:spcBef>
                <a:spcPts val="1600"/>
              </a:spcBef>
              <a:spcAft>
                <a:spcPts val="0"/>
              </a:spcAft>
              <a:buSzPct val="90000"/>
              <a:buChar char="▪"/>
            </a:pPr>
            <a:r>
              <a:rPr lang="en-US"/>
              <a:t>February 2021: committee is formed, begins reading and initial conversations</a:t>
            </a:r>
            <a:endParaRPr/>
          </a:p>
          <a:p>
            <a:pPr indent="-335915" lvl="0" marL="344488" rtl="0" algn="l">
              <a:lnSpc>
                <a:spcPct val="120000"/>
              </a:lnSpc>
              <a:spcBef>
                <a:spcPts val="1600"/>
              </a:spcBef>
              <a:spcAft>
                <a:spcPts val="0"/>
              </a:spcAft>
              <a:buSzPct val="90000"/>
              <a:buChar char="▪"/>
            </a:pPr>
            <a:r>
              <a:rPr lang="en-US"/>
              <a:t>March 2021: Community forums and listening sessions</a:t>
            </a:r>
            <a:endParaRPr/>
          </a:p>
          <a:p>
            <a:pPr indent="-335915" lvl="0" marL="344488" rtl="0" algn="l">
              <a:lnSpc>
                <a:spcPct val="120000"/>
              </a:lnSpc>
              <a:spcBef>
                <a:spcPts val="1600"/>
              </a:spcBef>
              <a:spcAft>
                <a:spcPts val="0"/>
              </a:spcAft>
              <a:buSzPct val="90000"/>
              <a:buChar char="▪"/>
            </a:pPr>
            <a:r>
              <a:rPr lang="en-US"/>
              <a:t>April 2021: visits to the Faculty, Staff, and Student Senates; continued reading and deliberation</a:t>
            </a:r>
            <a:endParaRPr/>
          </a:p>
          <a:p>
            <a:pPr indent="-335915" lvl="0" marL="344488" rtl="0" algn="l">
              <a:lnSpc>
                <a:spcPct val="120000"/>
              </a:lnSpc>
              <a:spcBef>
                <a:spcPts val="1600"/>
              </a:spcBef>
              <a:spcAft>
                <a:spcPts val="0"/>
              </a:spcAft>
              <a:buSzPct val="90000"/>
              <a:buChar char="▪"/>
            </a:pPr>
            <a:r>
              <a:rPr lang="en-US"/>
              <a:t>Summer 2021: framing of principles and drafting of report</a:t>
            </a:r>
            <a:endParaRPr/>
          </a:p>
          <a:p>
            <a:pPr indent="-335915" lvl="0" marL="344488" rtl="0" algn="l">
              <a:lnSpc>
                <a:spcPct val="120000"/>
              </a:lnSpc>
              <a:spcBef>
                <a:spcPts val="1600"/>
              </a:spcBef>
              <a:spcAft>
                <a:spcPts val="0"/>
              </a:spcAft>
              <a:buSzPct val="90000"/>
              <a:buChar char="▪"/>
            </a:pPr>
            <a:r>
              <a:rPr lang="en-US"/>
              <a:t>September 2021: submit report to President Crawford</a:t>
            </a:r>
            <a:endParaRPr/>
          </a:p>
          <a:p>
            <a:pPr indent="-335915" lvl="0" marL="344488" rtl="0" algn="l">
              <a:lnSpc>
                <a:spcPct val="120000"/>
              </a:lnSpc>
              <a:spcBef>
                <a:spcPts val="1600"/>
              </a:spcBef>
              <a:spcAft>
                <a:spcPts val="0"/>
              </a:spcAft>
              <a:buSzPct val="90000"/>
              <a:buChar char="▪"/>
            </a:pPr>
            <a:r>
              <a:rPr lang="en-US"/>
              <a:t>October 2021: report goes to Board of Trustees</a:t>
            </a:r>
            <a:endParaRPr/>
          </a:p>
          <a:p>
            <a:pPr indent="-247333" lvl="0" marL="344488" rtl="0" algn="l">
              <a:lnSpc>
                <a:spcPct val="120000"/>
              </a:lnSpc>
              <a:spcBef>
                <a:spcPts val="1600"/>
              </a:spcBef>
              <a:spcAft>
                <a:spcPts val="0"/>
              </a:spcAft>
              <a:buSzPct val="900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3"/>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en-US"/>
              <a:t>Process and Accountability</a:t>
            </a:r>
            <a:endParaRPr/>
          </a:p>
        </p:txBody>
      </p:sp>
      <p:sp>
        <p:nvSpPr>
          <p:cNvPr id="139" name="Google Shape;139;p3"/>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fontScale="92500" lnSpcReduction="20000"/>
          </a:bodyPr>
          <a:lstStyle/>
          <a:p>
            <a:pPr indent="-344488" lvl="0" marL="344488" rtl="0" algn="l">
              <a:lnSpc>
                <a:spcPct val="120000"/>
              </a:lnSpc>
              <a:spcBef>
                <a:spcPts val="0"/>
              </a:spcBef>
              <a:spcAft>
                <a:spcPts val="0"/>
              </a:spcAft>
              <a:buSzPct val="90000"/>
              <a:buChar char="▪"/>
            </a:pPr>
            <a:r>
              <a:rPr lang="en-US"/>
              <a:t>This work took place in fraught national and local circumstances</a:t>
            </a:r>
            <a:endParaRPr/>
          </a:p>
          <a:p>
            <a:pPr indent="-344488" lvl="0" marL="344488" rtl="0" algn="l">
              <a:lnSpc>
                <a:spcPct val="120000"/>
              </a:lnSpc>
              <a:spcBef>
                <a:spcPts val="1600"/>
              </a:spcBef>
              <a:spcAft>
                <a:spcPts val="0"/>
              </a:spcAft>
              <a:buSzPct val="90000"/>
              <a:buChar char="▪"/>
            </a:pPr>
            <a:r>
              <a:rPr lang="en-US"/>
              <a:t>Input from the Puget Sound Community was vital to our work</a:t>
            </a:r>
            <a:endParaRPr/>
          </a:p>
          <a:p>
            <a:pPr indent="-344488" lvl="0" marL="344488" rtl="0" algn="l">
              <a:lnSpc>
                <a:spcPct val="120000"/>
              </a:lnSpc>
              <a:spcBef>
                <a:spcPts val="1600"/>
              </a:spcBef>
              <a:spcAft>
                <a:spcPts val="0"/>
              </a:spcAft>
              <a:buSzPct val="90000"/>
              <a:buChar char="▪"/>
            </a:pPr>
            <a:r>
              <a:rPr lang="en-US"/>
              <a:t>Campus Community members raised several key themes:</a:t>
            </a:r>
            <a:endParaRPr/>
          </a:p>
          <a:p>
            <a:pPr indent="-338138" lvl="1" marL="795338" rtl="0" algn="l">
              <a:lnSpc>
                <a:spcPct val="120000"/>
              </a:lnSpc>
              <a:spcBef>
                <a:spcPts val="1100"/>
              </a:spcBef>
              <a:spcAft>
                <a:spcPts val="0"/>
              </a:spcAft>
              <a:buSzPct val="90000"/>
              <a:buChar char="▪"/>
            </a:pPr>
            <a:r>
              <a:rPr lang="en-US"/>
              <a:t>Process should be transparent and educational</a:t>
            </a:r>
            <a:endParaRPr/>
          </a:p>
          <a:p>
            <a:pPr indent="-338138" lvl="1" marL="795338" rtl="0" algn="l">
              <a:lnSpc>
                <a:spcPct val="120000"/>
              </a:lnSpc>
              <a:spcBef>
                <a:spcPts val="1100"/>
              </a:spcBef>
              <a:spcAft>
                <a:spcPts val="0"/>
              </a:spcAft>
              <a:buSzPct val="90000"/>
              <a:buChar char="▪"/>
            </a:pPr>
            <a:r>
              <a:rPr lang="en-US"/>
              <a:t>We need to broaden the work of renaming by thinking of the university’s various constituencies in relation to Tacoma</a:t>
            </a:r>
            <a:endParaRPr/>
          </a:p>
          <a:p>
            <a:pPr indent="-338138" lvl="1" marL="795338" rtl="0" algn="l">
              <a:lnSpc>
                <a:spcPct val="120000"/>
              </a:lnSpc>
              <a:spcBef>
                <a:spcPts val="1100"/>
              </a:spcBef>
              <a:spcAft>
                <a:spcPts val="0"/>
              </a:spcAft>
              <a:buSzPct val="90000"/>
              <a:buChar char="▪"/>
            </a:pPr>
            <a:r>
              <a:rPr lang="en-US"/>
              <a:t>Renaming can create a more welcoming campus</a:t>
            </a:r>
            <a:endParaRPr/>
          </a:p>
          <a:p>
            <a:pPr indent="-338138" lvl="1" marL="795338" rtl="0" algn="l">
              <a:lnSpc>
                <a:spcPct val="120000"/>
              </a:lnSpc>
              <a:spcBef>
                <a:spcPts val="1100"/>
              </a:spcBef>
              <a:spcAft>
                <a:spcPts val="0"/>
              </a:spcAft>
              <a:buSzPct val="90000"/>
              <a:buChar char="▪"/>
            </a:pPr>
            <a:r>
              <a:rPr lang="en-US"/>
              <a:t>We must embrace a culture of openness and reckon with our past</a:t>
            </a:r>
            <a:endParaRPr/>
          </a:p>
          <a:p>
            <a:pPr indent="-338138" lvl="1" marL="795338" rtl="0" algn="l">
              <a:lnSpc>
                <a:spcPct val="120000"/>
              </a:lnSpc>
              <a:spcBef>
                <a:spcPts val="1100"/>
              </a:spcBef>
              <a:spcAft>
                <a:spcPts val="0"/>
              </a:spcAft>
              <a:buSzPct val="90000"/>
              <a:buChar char="▪"/>
            </a:pPr>
            <a:r>
              <a:rPr lang="en-US"/>
              <a:t>The case of the Slater Museum is pressing on the minds of students, staff, and faculty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4"/>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en-US"/>
              <a:t>Context:</a:t>
            </a:r>
            <a:endParaRPr/>
          </a:p>
        </p:txBody>
      </p:sp>
      <p:sp>
        <p:nvSpPr>
          <p:cNvPr id="146" name="Google Shape;146;p4"/>
          <p:cNvSpPr txBox="1"/>
          <p:nvPr>
            <p:ph idx="1" type="body"/>
          </p:nvPr>
        </p:nvSpPr>
        <p:spPr>
          <a:xfrm>
            <a:off x="2773599" y="1885285"/>
            <a:ext cx="7796540" cy="4652944"/>
          </a:xfrm>
          <a:prstGeom prst="rect">
            <a:avLst/>
          </a:prstGeom>
          <a:noFill/>
          <a:ln>
            <a:noFill/>
          </a:ln>
        </p:spPr>
        <p:txBody>
          <a:bodyPr anchorCtr="0" anchor="ctr" bIns="45700" lIns="91425" spcFirstLastPara="1" rIns="91425" wrap="square" tIns="45700">
            <a:normAutofit lnSpcReduction="20000"/>
          </a:bodyPr>
          <a:lstStyle/>
          <a:p>
            <a:pPr indent="-344488" lvl="0" marL="344488" rtl="0" algn="l">
              <a:lnSpc>
                <a:spcPct val="120000"/>
              </a:lnSpc>
              <a:spcBef>
                <a:spcPts val="0"/>
              </a:spcBef>
              <a:spcAft>
                <a:spcPts val="0"/>
              </a:spcAft>
              <a:buSzPts val="2160"/>
              <a:buChar char="▪"/>
            </a:pPr>
            <a:r>
              <a:rPr lang="en-US" sz="2400"/>
              <a:t>National context of renaming</a:t>
            </a:r>
            <a:r>
              <a:rPr lang="en-US"/>
              <a:t>: </a:t>
            </a:r>
            <a:r>
              <a:rPr lang="en-US" sz="2400"/>
              <a:t>Institutions must examine and acknowledge the past</a:t>
            </a:r>
            <a:endParaRPr/>
          </a:p>
          <a:p>
            <a:pPr indent="-344488" lvl="0" marL="344488" rtl="0" algn="l">
              <a:lnSpc>
                <a:spcPct val="120000"/>
              </a:lnSpc>
              <a:spcBef>
                <a:spcPts val="1600"/>
              </a:spcBef>
              <a:spcAft>
                <a:spcPts val="0"/>
              </a:spcAft>
              <a:buSzPts val="2160"/>
              <a:buChar char="▪"/>
            </a:pPr>
            <a:r>
              <a:rPr lang="en-US" sz="2400"/>
              <a:t>Campus Forums shared information about local renaming efforts as well as addressed concerns about the Slater Museum of Natural History</a:t>
            </a:r>
            <a:endParaRPr/>
          </a:p>
          <a:p>
            <a:pPr indent="-344488" lvl="0" marL="344488" rtl="0" algn="l">
              <a:lnSpc>
                <a:spcPct val="120000"/>
              </a:lnSpc>
              <a:spcBef>
                <a:spcPts val="1600"/>
              </a:spcBef>
              <a:spcAft>
                <a:spcPts val="0"/>
              </a:spcAft>
              <a:buSzPts val="2160"/>
              <a:buChar char="▪"/>
            </a:pPr>
            <a:r>
              <a:rPr lang="en-US" sz="2400"/>
              <a:t>The Committee recognizes that the importance of facing and responding to an institution’s past practices is a concern to students, staff and faculty as well as the broader neighboring communities</a:t>
            </a:r>
            <a:endParaRPr/>
          </a:p>
          <a:p>
            <a:pPr indent="-235268" lvl="1" marL="795338" rtl="0" algn="l">
              <a:lnSpc>
                <a:spcPct val="120000"/>
              </a:lnSpc>
              <a:spcBef>
                <a:spcPts val="1100"/>
              </a:spcBef>
              <a:spcAft>
                <a:spcPts val="0"/>
              </a:spcAft>
              <a:buSzPts val="1620"/>
              <a:buNone/>
            </a:pPr>
            <a:r>
              <a:t/>
            </a:r>
            <a:endParaRPr/>
          </a:p>
          <a:p>
            <a:pPr indent="-235268" lvl="1" marL="795338" rtl="0" algn="l">
              <a:lnSpc>
                <a:spcPct val="120000"/>
              </a:lnSpc>
              <a:spcBef>
                <a:spcPts val="1100"/>
              </a:spcBef>
              <a:spcAft>
                <a:spcPts val="0"/>
              </a:spcAft>
              <a:buSzPts val="162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5"/>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en-US"/>
              <a:t>Recommended Principles</a:t>
            </a:r>
            <a:endParaRPr/>
          </a:p>
        </p:txBody>
      </p:sp>
      <p:sp>
        <p:nvSpPr>
          <p:cNvPr id="153" name="Google Shape;153;p5"/>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a:bodyPr>
          <a:lstStyle/>
          <a:p>
            <a:pPr indent="0" lvl="0" marL="0" rtl="0" algn="l">
              <a:lnSpc>
                <a:spcPct val="120000"/>
              </a:lnSpc>
              <a:spcBef>
                <a:spcPts val="0"/>
              </a:spcBef>
              <a:spcAft>
                <a:spcPts val="0"/>
              </a:spcAft>
              <a:buSzPts val="1800"/>
              <a:buNone/>
            </a:pPr>
            <a:r>
              <a:t/>
            </a:r>
            <a:endParaRPr/>
          </a:p>
          <a:p>
            <a:pPr indent="0" lvl="0" marL="0" rtl="0" algn="l">
              <a:lnSpc>
                <a:spcPct val="120000"/>
              </a:lnSpc>
              <a:spcBef>
                <a:spcPts val="1600"/>
              </a:spcBef>
              <a:spcAft>
                <a:spcPts val="0"/>
              </a:spcAft>
              <a:buSzPts val="1800"/>
              <a:buNone/>
            </a:pPr>
            <a:r>
              <a:t/>
            </a:r>
            <a:endParaRPr/>
          </a:p>
          <a:p>
            <a:pPr indent="0" lvl="0" marL="0" rtl="0" algn="l">
              <a:lnSpc>
                <a:spcPct val="120000"/>
              </a:lnSpc>
              <a:spcBef>
                <a:spcPts val="1600"/>
              </a:spcBef>
              <a:spcAft>
                <a:spcPts val="0"/>
              </a:spcAft>
              <a:buSzPts val="1800"/>
              <a:buNone/>
            </a:pPr>
            <a:r>
              <a:rPr lang="en-US"/>
              <a:t>Acknowledging an institutional legacy that includes harm to members of its communities, the University of Puget Sound engages in this work of renaming university buildings and spaces as an act of confronting its history, and, through this reflective work, committing to repair, redress and make meaningful change, guided by the following principles: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6"/>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en-US"/>
              <a:t>Trust</a:t>
            </a:r>
            <a:endParaRPr/>
          </a:p>
        </p:txBody>
      </p:sp>
      <p:sp>
        <p:nvSpPr>
          <p:cNvPr id="160" name="Google Shape;160;p6"/>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a:bodyPr>
          <a:lstStyle/>
          <a:p>
            <a:pPr indent="-344488" lvl="0" marL="344488" rtl="0" algn="l">
              <a:lnSpc>
                <a:spcPct val="120000"/>
              </a:lnSpc>
              <a:spcBef>
                <a:spcPts val="0"/>
              </a:spcBef>
              <a:spcAft>
                <a:spcPts val="0"/>
              </a:spcAft>
              <a:buSzPts val="1800"/>
              <a:buChar char="▪"/>
            </a:pPr>
            <a:r>
              <a:rPr lang="en-US"/>
              <a:t>Trust is paramount in renaming work undertaken on behalf of the university. Puget Sound seeks to enable and rebuild trust through transparency and accountability.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7"/>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en-US"/>
              <a:t>Openness</a:t>
            </a:r>
            <a:endParaRPr/>
          </a:p>
        </p:txBody>
      </p:sp>
      <p:sp>
        <p:nvSpPr>
          <p:cNvPr id="167" name="Google Shape;167;p7"/>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a:bodyPr>
          <a:lstStyle/>
          <a:p>
            <a:pPr indent="-344488" lvl="0" marL="344488" rtl="0" algn="l">
              <a:lnSpc>
                <a:spcPct val="120000"/>
              </a:lnSpc>
              <a:spcBef>
                <a:spcPts val="0"/>
              </a:spcBef>
              <a:spcAft>
                <a:spcPts val="0"/>
              </a:spcAft>
              <a:buSzPts val="1800"/>
              <a:buChar char="▪"/>
            </a:pPr>
            <a:r>
              <a:rPr lang="en-US"/>
              <a:t>Open inquiry and open resources are necessary to </a:t>
            </a:r>
            <a:r>
              <a:rPr lang="en-US"/>
              <a:t>ensure</a:t>
            </a:r>
            <a:r>
              <a:rPr lang="en-US"/>
              <a:t> an equitable and public review of building and space names.  Access to university records and documents as well as transparent discussion of difficult histories are part of the practice of openness.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8"/>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en-US"/>
              <a:t>Inclusive Engagement</a:t>
            </a:r>
            <a:br>
              <a:rPr lang="en-US"/>
            </a:br>
            <a:endParaRPr/>
          </a:p>
        </p:txBody>
      </p:sp>
      <p:sp>
        <p:nvSpPr>
          <p:cNvPr id="174" name="Google Shape;174;p8"/>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a:bodyPr>
          <a:lstStyle/>
          <a:p>
            <a:pPr indent="-344488" lvl="0" marL="344488" rtl="0" algn="l">
              <a:lnSpc>
                <a:spcPct val="120000"/>
              </a:lnSpc>
              <a:spcBef>
                <a:spcPts val="0"/>
              </a:spcBef>
              <a:spcAft>
                <a:spcPts val="0"/>
              </a:spcAft>
              <a:buSzPts val="1800"/>
              <a:buChar char="▪"/>
            </a:pPr>
            <a:r>
              <a:rPr lang="en-US"/>
              <a:t>The process for considering requests to rename buildings and spaces creates constructive, meaningful engagement and promotes tangible outcomes.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9"/>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en-US"/>
              <a:t>Reparation</a:t>
            </a:r>
            <a:br>
              <a:rPr lang="en-US"/>
            </a:br>
            <a:endParaRPr/>
          </a:p>
        </p:txBody>
      </p:sp>
      <p:sp>
        <p:nvSpPr>
          <p:cNvPr id="181" name="Google Shape;181;p9"/>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a:bodyPr>
          <a:lstStyle/>
          <a:p>
            <a:pPr indent="-344488" lvl="0" marL="344488" rtl="0" algn="l">
              <a:lnSpc>
                <a:spcPct val="120000"/>
              </a:lnSpc>
              <a:spcBef>
                <a:spcPts val="0"/>
              </a:spcBef>
              <a:spcAft>
                <a:spcPts val="0"/>
              </a:spcAft>
              <a:buSzPts val="1800"/>
              <a:buChar char="▪"/>
            </a:pPr>
            <a:r>
              <a:rPr lang="en-US"/>
              <a:t>Reparation, as defined by the Committee, means attention to fixing damage, amending behavior, and addressing inequity or injustice. Practices of reparative justice ensure accountability and promote growth in processes of renaming.</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dison">
  <a:themeElements>
    <a:clrScheme name="Madison">
      <a:dk1>
        <a:srgbClr val="000000"/>
      </a:dk1>
      <a:lt1>
        <a:srgbClr val="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2021-09-02T14:34:35Z</dcterms:created>
  <dc:creator>Jane Carlin</dc:creator>
</cp:coreProperties>
</file>